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Ex1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notesMasterIdLst>
    <p:notesMasterId r:id="rId55"/>
  </p:notesMasterIdLst>
  <p:sldIdLst>
    <p:sldId id="256" r:id="rId2"/>
    <p:sldId id="270" r:id="rId3"/>
    <p:sldId id="257" r:id="rId4"/>
    <p:sldId id="366" r:id="rId5"/>
    <p:sldId id="259" r:id="rId6"/>
    <p:sldId id="360" r:id="rId7"/>
    <p:sldId id="367" r:id="rId8"/>
    <p:sldId id="361" r:id="rId9"/>
    <p:sldId id="368" r:id="rId10"/>
    <p:sldId id="362" r:id="rId11"/>
    <p:sldId id="363" r:id="rId12"/>
    <p:sldId id="364" r:id="rId13"/>
    <p:sldId id="365" r:id="rId14"/>
    <p:sldId id="258" r:id="rId15"/>
    <p:sldId id="334" r:id="rId16"/>
    <p:sldId id="305" r:id="rId17"/>
    <p:sldId id="327" r:id="rId18"/>
    <p:sldId id="329" r:id="rId19"/>
    <p:sldId id="330" r:id="rId20"/>
    <p:sldId id="331" r:id="rId21"/>
    <p:sldId id="332" r:id="rId22"/>
    <p:sldId id="333" r:id="rId23"/>
    <p:sldId id="328" r:id="rId24"/>
    <p:sldId id="337" r:id="rId25"/>
    <p:sldId id="294" r:id="rId26"/>
    <p:sldId id="295" r:id="rId27"/>
    <p:sldId id="296" r:id="rId28"/>
    <p:sldId id="297" r:id="rId29"/>
    <p:sldId id="338" r:id="rId30"/>
    <p:sldId id="339" r:id="rId31"/>
    <p:sldId id="340" r:id="rId32"/>
    <p:sldId id="341" r:id="rId33"/>
    <p:sldId id="343" r:id="rId34"/>
    <p:sldId id="335" r:id="rId35"/>
    <p:sldId id="261" r:id="rId36"/>
    <p:sldId id="342" r:id="rId37"/>
    <p:sldId id="264" r:id="rId38"/>
    <p:sldId id="352" r:id="rId39"/>
    <p:sldId id="354" r:id="rId40"/>
    <p:sldId id="355" r:id="rId41"/>
    <p:sldId id="356" r:id="rId42"/>
    <p:sldId id="359" r:id="rId43"/>
    <p:sldId id="358" r:id="rId44"/>
    <p:sldId id="350" r:id="rId45"/>
    <p:sldId id="351" r:id="rId46"/>
    <p:sldId id="344" r:id="rId47"/>
    <p:sldId id="347" r:id="rId48"/>
    <p:sldId id="287" r:id="rId49"/>
    <p:sldId id="288" r:id="rId50"/>
    <p:sldId id="348" r:id="rId51"/>
    <p:sldId id="349" r:id="rId52"/>
    <p:sldId id="311" r:id="rId53"/>
    <p:sldId id="310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660"/>
  </p:normalViewPr>
  <p:slideViewPr>
    <p:cSldViewPr snapToGrid="0">
      <p:cViewPr varScale="1">
        <p:scale>
          <a:sx n="83" d="100"/>
          <a:sy n="83" d="100"/>
        </p:scale>
        <p:origin x="84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areacomune\areacomune\SESD\05-Struttura\03-Uffici\05\09_PROGETTI\10-%20NEXT%20GENERATION%20EU\Nota%20NGEU%204\Tabella%20riepilogavita%20mission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Download_new\geoMap(1)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817958210643812"/>
          <c:y val="2.0222446916076844E-2"/>
          <c:w val="0.56436692206290118"/>
          <c:h val="0.7468484033024689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Foglio3!$C$1</c:f>
              <c:strCache>
                <c:ptCount val="1"/>
                <c:pt idx="0">
                  <c:v>RRF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Foglio3!$B$2:$B$7</c:f>
              <c:strCache>
                <c:ptCount val="6"/>
                <c:pt idx="0">
                  <c:v>M6 - Salute</c:v>
                </c:pt>
                <c:pt idx="1">
                  <c:v>M5 - Coesione e inclusione</c:v>
                </c:pt>
                <c:pt idx="2">
                  <c:v>M4 - Istruzione e ricerca</c:v>
                </c:pt>
                <c:pt idx="3">
                  <c:v>M3 - Infrastrutture per una mobilità sostenibile</c:v>
                </c:pt>
                <c:pt idx="4">
                  <c:v>M2 - Rivoluzione verde e transazione ecologica</c:v>
                </c:pt>
                <c:pt idx="5">
                  <c:v>M1 - Digitalizzazione, innovazione, competitività, cultura e turismo </c:v>
                </c:pt>
              </c:strCache>
            </c:strRef>
          </c:cat>
          <c:val>
            <c:numRef>
              <c:f>Foglio3!$C$2:$C$7</c:f>
              <c:numCache>
                <c:formatCode>General</c:formatCode>
                <c:ptCount val="6"/>
                <c:pt idx="0">
                  <c:v>15.63</c:v>
                </c:pt>
                <c:pt idx="1">
                  <c:v>19.809999999999999</c:v>
                </c:pt>
                <c:pt idx="2">
                  <c:v>30.880000000000003</c:v>
                </c:pt>
                <c:pt idx="3">
                  <c:v>25.4</c:v>
                </c:pt>
                <c:pt idx="4">
                  <c:v>59.47</c:v>
                </c:pt>
                <c:pt idx="5">
                  <c:v>40.32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75-4A38-ABF8-8E115ABE1904}"/>
            </c:ext>
          </c:extLst>
        </c:ser>
        <c:ser>
          <c:idx val="1"/>
          <c:order val="1"/>
          <c:tx>
            <c:strRef>
              <c:f>Foglio3!$D$1</c:f>
              <c:strCache>
                <c:ptCount val="1"/>
                <c:pt idx="0">
                  <c:v>React-EU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7922097747524346E-17"/>
                  <c:y val="-4.73933649289100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75-4A38-ABF8-8E115ABE1904}"/>
                </c:ext>
              </c:extLst>
            </c:dLbl>
            <c:dLbl>
              <c:idx val="2"/>
              <c:layout>
                <c:manualLayout>
                  <c:x val="-2.1251726702793822E-3"/>
                  <c:y val="-4.739336492890999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75-4A38-ABF8-8E115ABE190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75-4A38-ABF8-8E115ABE1904}"/>
                </c:ext>
              </c:extLst>
            </c:dLbl>
            <c:dLbl>
              <c:idx val="4"/>
              <c:layout>
                <c:manualLayout>
                  <c:x val="0"/>
                  <c:y val="-5.792522380200105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75-4A38-ABF8-8E115ABE1904}"/>
                </c:ext>
              </c:extLst>
            </c:dLbl>
            <c:dLbl>
              <c:idx val="5"/>
              <c:layout>
                <c:manualLayout>
                  <c:x val="0"/>
                  <c:y val="-4.73933649289099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75-4A38-ABF8-8E115ABE190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Foglio3!$B$2:$B$7</c:f>
              <c:strCache>
                <c:ptCount val="6"/>
                <c:pt idx="0">
                  <c:v>M6 - Salute</c:v>
                </c:pt>
                <c:pt idx="1">
                  <c:v>M5 - Coesione e inclusione</c:v>
                </c:pt>
                <c:pt idx="2">
                  <c:v>M4 - Istruzione e ricerca</c:v>
                </c:pt>
                <c:pt idx="3">
                  <c:v>M3 - Infrastrutture per una mobilità sostenibile</c:v>
                </c:pt>
                <c:pt idx="4">
                  <c:v>M2 - Rivoluzione verde e transazione ecologica</c:v>
                </c:pt>
                <c:pt idx="5">
                  <c:v>M1 - Digitalizzazione, innovazione, competitività, cultura e turismo </c:v>
                </c:pt>
              </c:strCache>
            </c:strRef>
          </c:cat>
          <c:val>
            <c:numRef>
              <c:f>Foglio3!$D$2:$D$7</c:f>
              <c:numCache>
                <c:formatCode>General</c:formatCode>
                <c:ptCount val="6"/>
                <c:pt idx="0">
                  <c:v>1.71</c:v>
                </c:pt>
                <c:pt idx="1">
                  <c:v>7.25</c:v>
                </c:pt>
                <c:pt idx="2">
                  <c:v>1.93</c:v>
                </c:pt>
                <c:pt idx="3">
                  <c:v>0</c:v>
                </c:pt>
                <c:pt idx="4">
                  <c:v>1.31</c:v>
                </c:pt>
                <c:pt idx="5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75-4A38-ABF8-8E115ABE1904}"/>
            </c:ext>
          </c:extLst>
        </c:ser>
        <c:ser>
          <c:idx val="2"/>
          <c:order val="2"/>
          <c:tx>
            <c:strRef>
              <c:f>Foglio3!$E$1</c:f>
              <c:strCache>
                <c:ptCount val="1"/>
                <c:pt idx="0">
                  <c:v>Fondo complementare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2.125172670279467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75-4A38-ABF8-8E115ABE190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Foglio3!$B$2:$B$7</c:f>
              <c:strCache>
                <c:ptCount val="6"/>
                <c:pt idx="0">
                  <c:v>M6 - Salute</c:v>
                </c:pt>
                <c:pt idx="1">
                  <c:v>M5 - Coesione e inclusione</c:v>
                </c:pt>
                <c:pt idx="2">
                  <c:v>M4 - Istruzione e ricerca</c:v>
                </c:pt>
                <c:pt idx="3">
                  <c:v>M3 - Infrastrutture per una mobilità sostenibile</c:v>
                </c:pt>
                <c:pt idx="4">
                  <c:v>M2 - Rivoluzione verde e transazione ecologica</c:v>
                </c:pt>
                <c:pt idx="5">
                  <c:v>M1 - Digitalizzazione, innovazione, competitività, cultura e turismo </c:v>
                </c:pt>
              </c:strCache>
            </c:strRef>
          </c:cat>
          <c:val>
            <c:numRef>
              <c:f>Foglio3!$E$2:$E$7</c:f>
              <c:numCache>
                <c:formatCode>General</c:formatCode>
                <c:ptCount val="6"/>
                <c:pt idx="0">
                  <c:v>2.89</c:v>
                </c:pt>
                <c:pt idx="1">
                  <c:v>2.77</c:v>
                </c:pt>
                <c:pt idx="2">
                  <c:v>1</c:v>
                </c:pt>
                <c:pt idx="3">
                  <c:v>6.06</c:v>
                </c:pt>
                <c:pt idx="4">
                  <c:v>9.16</c:v>
                </c:pt>
                <c:pt idx="5">
                  <c:v>8.74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75-4A38-ABF8-8E115ABE1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93046400"/>
        <c:axId val="193047936"/>
      </c:barChart>
      <c:barChart>
        <c:barDir val="bar"/>
        <c:grouping val="clustered"/>
        <c:varyColors val="0"/>
        <c:ser>
          <c:idx val="3"/>
          <c:order val="3"/>
          <c:tx>
            <c:strRef>
              <c:f>Foglio3!$F$1</c:f>
              <c:strCache>
                <c:ptCount val="1"/>
                <c:pt idx="0">
                  <c:v>Totale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9105636978673808"/>
                  <c:y val="-9.654092442100468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75-4A38-ABF8-8E115ABE1904}"/>
                </c:ext>
              </c:extLst>
            </c:dLbl>
            <c:dLbl>
              <c:idx val="1"/>
              <c:layout>
                <c:manualLayout>
                  <c:x val="0.32275298549109477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675-4A38-ABF8-8E115ABE1904}"/>
                </c:ext>
              </c:extLst>
            </c:dLbl>
            <c:dLbl>
              <c:idx val="2"/>
              <c:layout>
                <c:manualLayout>
                  <c:x val="0.29500910728524249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675-4A38-ABF8-8E115ABE1904}"/>
                </c:ext>
              </c:extLst>
            </c:dLbl>
            <c:dLbl>
              <c:idx val="3"/>
              <c:layout>
                <c:manualLayout>
                  <c:x val="0.30996312741748849"/>
                  <c:y val="-4.827046221050234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675-4A38-ABF8-8E115ABE1904}"/>
                </c:ext>
              </c:extLst>
            </c:dLbl>
            <c:dLbl>
              <c:idx val="4"/>
              <c:layout>
                <c:manualLayout>
                  <c:x val="8.1248663673294849E-2"/>
                  <c:y val="-2.39273316987063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675-4A38-ABF8-8E115ABE1904}"/>
                </c:ext>
              </c:extLst>
            </c:dLbl>
            <c:dLbl>
              <c:idx val="5"/>
              <c:layout>
                <c:manualLayout>
                  <c:x val="0.1924310455420141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675-4A38-ABF8-8E115ABE19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Foglio3!$F$2:$F$7</c:f>
              <c:numCache>
                <c:formatCode>General</c:formatCode>
                <c:ptCount val="6"/>
                <c:pt idx="0">
                  <c:v>20.23</c:v>
                </c:pt>
                <c:pt idx="1">
                  <c:v>29.83</c:v>
                </c:pt>
                <c:pt idx="2">
                  <c:v>33.81</c:v>
                </c:pt>
                <c:pt idx="3">
                  <c:v>31.459999999999997</c:v>
                </c:pt>
                <c:pt idx="4">
                  <c:v>69.94</c:v>
                </c:pt>
                <c:pt idx="5">
                  <c:v>49.86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675-4A38-ABF8-8E115ABE1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3088128"/>
        <c:axId val="193086592"/>
      </c:barChart>
      <c:catAx>
        <c:axId val="193046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47936"/>
        <c:crosses val="autoZero"/>
        <c:auto val="1"/>
        <c:lblAlgn val="ctr"/>
        <c:lblOffset val="100"/>
        <c:noMultiLvlLbl val="0"/>
      </c:catAx>
      <c:valAx>
        <c:axId val="193047936"/>
        <c:scaling>
          <c:orientation val="minMax"/>
          <c:max val="8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46400"/>
        <c:crosses val="autoZero"/>
        <c:crossBetween val="between"/>
      </c:valAx>
      <c:valAx>
        <c:axId val="193086592"/>
        <c:scaling>
          <c:orientation val="minMax"/>
          <c:max val="100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88128"/>
        <c:crosses val="max"/>
        <c:crossBetween val="between"/>
      </c:valAx>
      <c:catAx>
        <c:axId val="193088128"/>
        <c:scaling>
          <c:orientation val="minMax"/>
        </c:scaling>
        <c:delete val="1"/>
        <c:axPos val="l"/>
        <c:majorTickMark val="none"/>
        <c:minorTickMark val="none"/>
        <c:tickLblPos val="nextTo"/>
        <c:crossAx val="1930865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/>
              <a:t>Tipologia</a:t>
            </a:r>
            <a:r>
              <a:rPr lang="en-US" sz="3200" baseline="0"/>
              <a:t> di milestone e target</a:t>
            </a:r>
            <a:endParaRPr lang="en-US" sz="32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433678341974398E-2"/>
          <c:y val="7.8304614512070302E-4"/>
          <c:w val="0.67055417256259864"/>
          <c:h val="0.9307137520969508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Sheet1!$G$4</c:f>
              <c:strCache>
                <c:ptCount val="1"/>
                <c:pt idx="0">
                  <c:v>Procedurale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Sheet1!$G$5</c:f>
              <c:numCache>
                <c:formatCode>0%</c:formatCode>
                <c:ptCount val="1"/>
                <c:pt idx="0">
                  <c:v>0.38200000000000001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8-4535-8891-D415FD0F7661}"/>
            </c:ext>
          </c:extLst>
        </c:ser>
        <c:ser>
          <c:idx val="1"/>
          <c:order val="1"/>
          <c:tx>
            <c:strRef>
              <c:f>Sheet1!$H$4</c:f>
              <c:strCache>
                <c:ptCount val="1"/>
                <c:pt idx="0">
                  <c:v>Realizzazione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Sheet1!$H$5</c:f>
              <c:numCache>
                <c:formatCode>0%</c:formatCode>
                <c:ptCount val="1"/>
                <c:pt idx="0">
                  <c:v>0.48799999999999999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28-4535-8891-D415FD0F7661}"/>
            </c:ext>
          </c:extLst>
        </c:ser>
        <c:ser>
          <c:idx val="2"/>
          <c:order val="2"/>
          <c:tx>
            <c:strRef>
              <c:f>Sheet1!$I$4</c:f>
              <c:strCache>
                <c:ptCount val="1"/>
                <c:pt idx="0">
                  <c:v>Risultato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Sheet1!$I$5</c:f>
              <c:numCache>
                <c:formatCode>0%</c:formatCode>
                <c:ptCount val="1"/>
                <c:pt idx="0">
                  <c:v>0.129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28-4535-8891-D415FD0F7661}"/>
            </c:ext>
          </c:extLst>
        </c:ser>
        <c:ser>
          <c:idx val="3"/>
          <c:order val="3"/>
          <c:tx>
            <c:strRef>
              <c:f>Sheet1!$J$4</c:f>
              <c:strCache>
                <c:ptCount val="1"/>
                <c:pt idx="0">
                  <c:v>Impatto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4728-4535-8891-D415FD0F76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Sheet1!$J$5</c:f>
              <c:numCache>
                <c:formatCode>0%</c:formatCode>
                <c:ptCount val="1"/>
                <c:pt idx="0">
                  <c:v>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28-4535-8891-D415FD0F766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396323384"/>
        <c:axId val="396322400"/>
      </c:barChart>
      <c:catAx>
        <c:axId val="3963233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96322400"/>
        <c:crosses val="autoZero"/>
        <c:auto val="1"/>
        <c:lblAlgn val="ctr"/>
        <c:lblOffset val="100"/>
        <c:noMultiLvlLbl val="0"/>
      </c:catAx>
      <c:valAx>
        <c:axId val="396322400"/>
        <c:scaling>
          <c:orientation val="minMax"/>
          <c:max val="1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2338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Sheet2!$E$2:$E$18</cx:f>
        <cx:lvl ptCount="17">
          <cx:pt idx="0">Umbria</cx:pt>
          <cx:pt idx="1">Puglia</cx:pt>
          <cx:pt idx="2">Sardegna</cx:pt>
          <cx:pt idx="3">Calabria</cx:pt>
          <cx:pt idx="4">Lazio</cx:pt>
          <cx:pt idx="5">Liguria</cx:pt>
          <cx:pt idx="6">Campania</cx:pt>
          <cx:pt idx="7">Lombardia</cx:pt>
          <cx:pt idx="8">Piemonte</cx:pt>
          <cx:pt idx="9">Veneto</cx:pt>
          <cx:pt idx="10">Marche</cx:pt>
          <cx:pt idx="11">Abruzzo</cx:pt>
          <cx:pt idx="12">Sicilia</cx:pt>
          <cx:pt idx="13">Trentino-Alto Adige</cx:pt>
          <cx:pt idx="14">Emilia-Romagna</cx:pt>
          <cx:pt idx="15">Toscana</cx:pt>
          <cx:pt idx="16">Friuli-Venezia Giulia</cx:pt>
        </cx:lvl>
      </cx:strDim>
      <cx:numDim type="colorVal">
        <cx:f>Sheet2!$F$2:$F$18</cx:f>
        <cx:nf>Sheet2!$F$1</cx:nf>
        <cx:lvl ptCount="17" formatCode="Standard" name="Interesse per la keyword &quot;PNNR&quot; su google trend">
          <cx:pt idx="0">100</cx:pt>
          <cx:pt idx="1">99</cx:pt>
          <cx:pt idx="2">95</cx:pt>
          <cx:pt idx="3">92</cx:pt>
          <cx:pt idx="4">85</cx:pt>
          <cx:pt idx="5">82</cx:pt>
          <cx:pt idx="6">74</cx:pt>
          <cx:pt idx="7">65</cx:pt>
          <cx:pt idx="8">63</cx:pt>
          <cx:pt idx="9">62</cx:pt>
          <cx:pt idx="10">60</cx:pt>
          <cx:pt idx="11">60</cx:pt>
          <cx:pt idx="12">59</cx:pt>
          <cx:pt idx="13">55</cx:pt>
          <cx:pt idx="14">54</cx:pt>
          <cx:pt idx="15">53</cx:pt>
          <cx:pt idx="16">44</cx:pt>
        </cx:lvl>
      </cx:numDim>
    </cx:data>
  </cx:chartData>
  <cx:chart>
    <cx:plotArea>
      <cx:plotAreaRegion>
        <cx:series layoutId="regionMap" uniqueId="{018CB00A-188C-4D89-8590-66E8E6647079}">
          <cx:tx>
            <cx:txData>
              <cx:f>Sheet2!$F$1</cx:f>
              <cx:v>Interesse per la keyword "PNNR" su google trend</cx:v>
            </cx:txData>
          </cx:tx>
          <cx:dataId val="0"/>
          <cx:layoutPr>
            <cx:geography cultureLanguage="en-US" cultureRegion="IT" attribution="Powered by Bing">
              <cx:geoCache provider="{E9337A44-BEBE-4D9F-B70C-5C5E7DAFC167}">
                <cx:binary>1Htpj9s41u5fCfL5qpo7qcH0C4xky2vtlaX6i1CpVKiNoiRq//XvsSvpSdw1yfRFLnDjAEpZMq1D
PjzL8xz5n4/jPx6Lp4fm1WiK0v3jcfz9ddK21T9++809Jk/mwZ2Z9LGxzn5qzx6t+c1++pQ+Pv32
sXkY0lL/RhBmvz0mD037NL7+n3/Ct+knu7ePD21qy+vuqZlunlxXtO4711689Orho0nLReraJn1s
8e+v99Z8eGg+pg+vXz2VbdpOd1P19Pvrbz72+tVvp1/2lxu/KsC2tvsIYxk/EwQJiShBxxd5/aqw
pf582T+TwsdC+Pz5KpJfbn3xYGD4Z4umL2dfMuhozsPHj82TczCl4/9fj/zG/OcLZ69fPdqubA9L
p2EVf3+9aR8KuEvqbPh8IbQH8zd3x/n+9u2i/88/T07ACpyc+QqX0+X60aW/wBI+mOqh/KmooDMl
EFeMiOd1p9+ggtmZYgxxQvGXhX+G47+x5GU4/j3yBI7DhV8LjltwkSdd/kwnQWdIcakw8p9f6hs4
/DNEKcaYy89O4n+LysGg9Af742VU/j3yBJXDhV8LlTfmQ/NTXYSc+YILhtG3EQuTM+YjJAQHn3mO
ks++8WMDXsbgy7gTBA6nfy0E9g9zar+syUuB+m9mDnzmK1hn+adXfOMUgIMUQoHTnOCwh9zTme/Z
8TIOX8ad4ACz+rVgCB+Kh5/rChQCkDjkafk5PEH8+SqHY3FGmRQc8sXn618W/0vS+LFBL0Py76mc
gAIXfi1Qrjpd/NTohMA5GKVCsZcyBkAisM+UL07qqX9V3Q/seBmJL+NOcDhM69cCYp/q7ufmCXYG
OIB/UPzn7v/KOdQZwEAReM63TvFf2PEyEn8OPIECzv9aSFylT8aW7dOXdfkJGYNDnIIohLB4hgI2
/1dQyDOfEJ9grD6XUSeJAwz6eLDoewa9jMm/R56Acpjjr4XK26fyqf2ZWRz4H6dYYs6eV/2kmsLA
NICHIPaZAJ4Qjh+b8zIiX8ad4AGnfy04zh8akAi+tyP/ZlFFIVdzRH36mUucwEHPMCOUEM6+3PM5
hz/b4b6cfMlXXwbiz4EnSBzO/1pQ/OtD083zz3QNckaIZD4l6sUcTs8Uh+xO1Wfl5MQ1nu1J/z4k
fw48gQTO/1qI3KaP6Q+qmb/nHVSecSWlUJx/kzlAD8GcY0lPMsbRgOnvI/Bl3AkAcPrXAuCuORDg
0nr/Klr76l8fU/0zQ5U4YwwzqSSs+ldpHOMzorDyJad/Flxf8/C/adTLYevFLzmB6645+xf8+6Wk
xKU5eIx3Y83Dz1Ww2BmohVDogl5yfJ3kFXx2uMIl/xzqTqrh/96sl+E6HX+C1NKcwYx/LaTurHt8
+KkiIz1j3OdCoReJCrgVpgAPP7jbN/7UHQz5v4hyd18GnqBxmNmvhUXUpECbvUNROacPr1aHdz9T
/hVnWFCoy+i/I9rXAY+C84A8DAzz2bdOCoG/bd3LPvQfvuYEvKg5e3u2+v8bvpdbO897+rly/eYT
f7ejRSHUcc4RsJbjC+D4Gi0CtQIkJqVAJT68TtD63Gj6z9a8jM7nYd8Y/v+4a/WfO1p/NvwWD+3D
8tgp/Kqp9f2rx+lBA/Nk6DcNx29m+SUabT7+/hq4+1doHb7im1D1zdr++fmnB9fCUHXGkVCAy4H+
M6UgzA1PhysHrQykMl9QIKrMh5rj9avSNm0C3Ut5hnwQFCTBjHLOBOQtZ7vDJcrPQNjxkS+Q8Cnl
PvuzN3tli0nb8s91+Pz+VdmZK5uWrTtY8/pV9fyxg50SJAsKzQaOoO0GCoZksGuqx4cb6P8ePv1/
LDf13PqKBLOlfpDz+4nYOMj1MAZIzyLoS7NvJL1jKJKltGFlXBEUQqxkx94pNISkG24bNq/mQT+5
OkvCrxbyvzCQIOUTphiQEZ8IJhgs0tcGZoMmPkrpFCjRV0HGSLaWparWGcLFFv4goSWeYoE3qWUf
u21is0dXFt1tWptpY9O8jmSc6IWJJ7Y1bI5DDV+ysZX79H1LD32Yr5cSDAS5jRDBMZWAnTgs9VdL
WaADgryeg9kfq3ur5f2cTOO5Fc6tkqbrNplurqfKmxe2VeLdHCO+c5OpQzaoIlLakjVOULqcO7YB
WMprXhRrNszF0nbV9EejhzWp7mM3kmtQxd1NS6s7XVG+w53qszAzLl21/vShpmmQFF28cXVCxCpO
oBdPPdddKvceMSHuxjprI4nyc8kmtYs74UU11SZZmKYJifT4Mi3JuEB9YbdulJ+8VnVXvOhNE5RK
2MBj83DrZV0V1MUctbHfXLdd1i2/v56H7X+6nr6iAlxGIQIV3gnys0cq3A7NFFSVdzl0mQryvJoW
vvXGKFcyC9LY32R1vGmnEu/Tht9NSZmtM4yLMM7EdC1V9/4HNv0VYwyiK6VKMEQPrvMtxnXe4D4t
pzmgNRuvhsYb9+U8v63Gub0YWuSdl+NCF7O46fPq01znMmyKfvrDWPTOdhgF3zeHnHgvbDkGoQko
CTQGIUszoI9fb7mmTF3Xm8wFY4uqpWyT5NyIbIgGXJsAtfa+Hdl8RVuD+iAdhBdUzLSrdCzZZozr
6p6oHu9onuGtyfnGcnSvhsF/zzLrgr6zj3HFxK4dEQ6VNsXCzBkJMMmTTdczu8RmksFQuWJX0jyN
vj+3QzvtBH5osSkJQdCXEIDkyVKXdUPyekRd4OrqLVMNWVR46oI+0R/sjMKRjv26NN30RsUPbPDy
3UAkiUraytBY3iy+bw5IuH+xhiGpgGwQAuHoZDP6UyysdRju75syDpIeLwn46NWUI3PFcHblj5pt
vn/P0+BMMJGQAiQmBw/wAehv4Z36Ocsg2NhA2vKNx3MIJrTWYdkzcMV26mZAkbWbJE3joI/L/rab
Gz8yhKZRWrznhTb7Avvyumb4PcFJvEnwnAUGmjs/iNLkYMlXaeRgKQGHIBRyE5PUPyzfV7GvnHBa
YsZtMHH6TucpDuoR03OM+3tX4jQJUOW5VT1U9A2z+WLUfnwjhjbeZl1376FsDkvHhl03k3cqzuHz
vMjnZa7Ao5yh267q7QUyzY3quxFCvNs2rZ9fjtX41h+Ru+BG58HUYvtuYvX4Ay8T7BR8DL7FhSSM
Q5o8JO1vZ5cOJB1z2lZB0eT+xiNyNbS0uYJHo7xdm8ZDUE/yLjakvHWe1XvlxXqByuoJTYZcH66N
VWpvdUm8nZU2WWiaesshqbKla9r6CsXToqtpcptb8dRNJNvLfpaLBMdzZJp+66W9uu54o5a+Z9/H
vi3Xnsj+GOLB3fVKruZ83MUFGt/4CJdRtm9G5ZZGTv6adWUaCDLrMPYR39ZSlrcmphfxVMi1i4mN
KBkgb/I8Xyeovj9mrlzocWHyc8/E8DiY1jA9luNN35X0zvBz7Gv6phhc2COanFvToeAY45pYjkE5
mzlweMjXlRv6rRIDZKbKdoFPkmpTjw2/dZO6U17pRwUSOvBrn75DqF72uUyDqrbtDUTN+TKLq82I
BVlXNvMXEAnsRdUheyHJtGd5ARGv71E0T04udTY264yPJHBDos912bXh1Ax+gODmG8JoHLTpZQeZ
e+MNSp9X5MbHLT3vEATEtMqryDZFtqhozDZKiGTZCZZd9H3aLFWKbNQfNt94OPB5CH2Vu7uWyD6Y
Y4H2kzbCRZh51bZtPLJmHpvCuY2HXTWR956g8Y6YxNv5pUBRzeIiILzxL4+Heh79pRdDQTPWZbLI
/HExViV6gqJsW/KPOtd/WNLaa+MjtTMiboI6r4c2iIkM+1qVb0nTXbpOo40iEAEIKCXnSRwjcLZ2
kbfsyfa0vu+UzsJybvXeIiigkPV2uipmwBv+spML87Kz12127wbf3DkydMvnAMOxSUI/lc11Ocl6
za3jwcDJIlU1fq9VMgaibObrlrUMIK/TMK9Ksm1Tn25kT4ZItlMdelPxsSlZc62q0K/KYjUcNnph
mbn0vWYdx3RD5rq/ZwyqFuq3XqCRq3dZ11f7Op0+VJaKj6asl0XunR8dQXGlb5xeJ9bmO4eKeTXC
Fm5xpRboWAgxmcpLT0seEW/ga9vjN5nmZkFGXYZWKLPkGYoSHV/NAGEeQLgatrmN+S4foKpQrQW/
9KugrVG6EqUie4lYG5WszDekUc3aV/EcQrEKUe1Qwx2H1pLKa0/FdI11IjZ1JsXOE9Xb1O+zfVdx
Edk6FiuL5vc6aeZt47X9aixg+6Yo1du55t2S+prDx+R9hSa+E1Ck6iHfm8NhSmgejU0m9jouV65l
/PZ4b9QKsTekr2EPt+nKK9wQpFY0QUenOYrz8QkrVt3nSotwprINnSqbN5BT2hBxJ5bHUSVu+C6j
VmwHv31KiRoWsfbsMh0yu7DWQ4Gybbw+VgzQwykDN0t2288mMHiYV4yL/HyW4xQ2ZK4iJmwaYpNC
RMGOhH2TbFvambu8p+Z2TC81035A857vjjPQXXfruy5qSjWcG69Pg1QgedXlaRbMPE7elnGaB5nF
45KS7jGbZRK4vnGrHNLKeVXPu67kzX4mZRl2LPdDrQu1idnklhXOVeAl11RW6cqW5oO2nL3zq+m+
1umGuWa66lyW72ev6hd90gSJ85Nlbedhq5L5wo9RcTHbEkVZ3GaLNEXZjW6h9ux8u3beMK+pGeOd
3/rdOn7UxSg2VVrJy1mYbVzVaFdk3h9Z3w/hiGW56IdsvMwnmUYDoot4HFUk9ZDsHYppMIy8BNaF
h/vjX84kw1s+9e9xuimQnM/rVpUXbEri8Dk9qtKJdasdXiayTCMxm/5Oar8KKc3fVCjtb8D77iWf
pqgmLV/RFOsok6SOoCtq14gnIqhsH++aw0FiOy2aFFVhzIWJenh+NSASEhMdP6ScjStdeew2GeMl
65m/Abfhu7TGfEcrWgbtMcHnetvOxtsCNSpXU8nrpVd0eVhlo39O06QI3FimK9xWK5JXwwal+afa
zNVWZ1Mb4BSnF8jGbpHr9ib3+rcICqONzgay1bmB+KJGfcNqroOho83bWOYfYgehvG3m0PKqjHpa
VpukG8ogrprkFntyicZx63Lb34nRiYhvm5nznW9iHCWMTn+k3uXYDRex7a4aZ8DJiUtWkqEx6Ok8
7ixJVuzIeRIPu/2RcflCd0GqUZincrhyBVviDLsLgtJhoftcrftWrf2my+9z410MAhJwRstLBJxh
VXn0gqO+uU4goy7kJG3UFZO/Z3w3IRwvq9mvFn7cq8ivBr6Lh9GEAtNx4Rt/irItOER3lfJyupqh
cIoUsutMlf5KYJUual4m2yp1RdSqeKtlS28q4EmLQuN+OWV2WHWqCLu2WidyDHne5/vjYaB8DMs2
ZoFNimQ1EzOuqV8le0yrPJSZ3c1qzM4LVOQBz1N/aXgznG/LLHH76nDgSOahkuMY4UG5G659Gdl2
nWaR8Zpk4eKevjFZpdaGxpdZ1kJl59d4lTMzhn3n6ze5CWd/0BdZOQWwDf3LIXP9JRgoI9dW8y1O
0svG69e91QG2xP8wQPEUqsMSuVHQpZBzvk9qP983eRpomsy7Wpv8hndsmTKU3PLBK4O59u3GZqIL
zeC1UaXM+cCrDvSOebhTdVwFpimKKMOVt0gn2uxRIrJNjshm5BO8q1WzbzR/TMrGXLTYC2basVs3
WL2ohqm5nj39pi6lCyvf4JuqlcMyNzhfG1Hmi7jsmIsm2eCgqEeo8ngbZDS3O3L4WiE5DrOubVfD
6Lyt4zCiMnEN00tJ6CDKhmMSd7s8U/YdOHQkbGdu4hTd+XVrLpu4woGl7hBtMn1tUgr7IKNvVD7g
ZVHdjKPIr2ckbzudmMWRDfRFx0OiNRTrQzVcDQ5uAVXMvOiqLlt2Yz2/NZisshSY4iWO+/ljr6Ca
snILtQ0UvHqaQ1NW5cIepk5LfTMdBI+eFZAGVAzlTy0uVOaXl/Hc3+GkT5dJlug1qJfuitBLbYvI
A5npQggH+Y5PZlnFbbqY+zjEoJjscR0PEbDdOOjgcf+b2cUe+N+QrjI2v1dZ/VFJr4xI48Nu6m2b
rXrRMOCg86KvC7dscnBd3AvyZi5Gt2xN+mYcu/d09G/UUJZ37pCNXJKADBMo5083DUr0Lk3VEBBU
mICzmGw6DXB9n84RdEqSBDAkxCS01iUXAkOv6muS5AvQLygugUKn6RbNiqxMN7Y3wPKSReGNf1A3
1rvEU9u6TrJFr1y+hILRXR4PupDLljN97brmw3HBk5TQbV0JviFDs8qK+Qdix184nZDwTAaSIBES
iNqnehYZalTEaiBA5YopLJivz8mcxmtnpDu3aXzBetFf5KrSS8um8er7q4X/cnufg8YJjSGfYgHd
2BNKqSqZ+ETGbZBXrQqHKk2i1Nd9mOKuCSuEmjVL6gKosdK7LPXdheyiWq0SW0XEt/6+l3hed0q4
ABQYskimBCikbOxFnKVq9X1j6V+ghSceD1qMD318eHL71FgdG9a3mW2CFBsoznMxBhnUL6Ptd1SK
fjcn+U1NYrpIW92/GXM/KGZC3x2qnH0Ov1oJZW+m4FhEQshMFvPAXEBMPm78lvkr5XEVMjdM26Hq
Pw6pM7fGOeAzfZxGiUP8vpE+JMnGgxpm9iKV+OxHctxfp+gD+YVn0Bko0wSrE6V48MZsNLmag2NF
OY+QKcPJA2FJ+YNddvCAW0gPu9WTrl6y0vNDjuJs9/2F/osoCD1ExmFjKA63kfBoxLc+lHQayAST
c5A0GAedl/VtgJokSPtMXTeqAGHkmByy2SeBB8r2IqZNveWjCxMl6o/zRAoIGmn5gx3wF7nqYJgQ
IFMxaKYpcrz+lQIy+xPxSoiiQQNK2b41eG9JV17owdVQkqa3FhePHSZA+Mo0XxRNxjZdm/eBkUyf
I0ntD1YKRPyTcEMQYQJD65tRkKYZPXEgndhSuBhDVMucCqxdPWsMfkimtlrwMR62Ne7cSjOH7ltV
PSJf9reuM92m9IsymvLAWA0CHKqybUuKYuslrpsDn3frefQWAy/K6zIb8Llf92FR8K4JXEECUOf8
t0lZbPPOzoH23HwlYvuUOpFv61Hdurpxl63R5vIogYs/ej3ai8z6U5AfKwTusXWtWg60HYuLLMmz
9dEzjkRL9Z4DGgruMevkw7O49FwTpwqnqzT1mmvZ+vewtjdFC7KsxfEAXHOnyhamkqbsLhf+5VFp
aOa2uCbqPVo+q9tzmbRB5VX4Tg9oWhbtAIXqgeKNmH9oxqkPKG/pm7TMr2w1u01c+mgfq74I0jpC
2LELcjhYAqz6MxftE7qBoo0HEpjGshpbELCbccjCxkm36FIRB5WQ4yMrPzlgZU9D32cBKn0DZNik
O6vz9rJXEE6EjzbF3NnNlHHzDhadAf9Kc9TeHKeCPH/dq5hsBYF4gTlwijThfJFSXu1U61c3tI8/
FbFro4THdlN6tggGH9U3qEAg8/dcQLKRSVQwHEdmzO5roEVPLcUhyuWYBJNhIcuIXY5qMOeN39yI
op4e2JQBcUk7/108tkWoGzPeDX7jFngs2+vJLOgInJiCfL+kupne6ynrAzLiPEKzSMLusIemUUPp
dqjJsSrvJgPSB53rdZIjUIvAvwkU/lAxdM2yOBRBnRxkaOWwp5PfnjOndrRI6p3UN53xxivZFuOe
JKiFHo/f7Nu2YwtwuTGk2Ib+oQDIc2nuoBH0vG2khyLclPTNQQff16KoAiTGhcoS/4/cplCR4Ue/
whW4K0P70Q4mmA0dtk06MmhNCLlhJA3KeAY3FtOwYU12UXLXXKcg9jR+L0M6cbaopYWtktDIJy0G
JwFBO2R181gjRd705awv/nzXGqaDOXNV6EHD98pNPRDEfpRvlevAMYgK0gln6+NNkEdQkA22hY06
XecODcuhsE/CozLM41Tv+Ehvjsx9ANK7TdgMJSfIxItq7ryoQQWLGLMPPpnhB5s481Yx7cdlnqBh
k9SzCuaOz5eNwXrxHFxnq9Il/OryXU5ZuZtUsukHT+8NVD5BkwwFOCA2B//EYcFnvuzLuH/Hq+Fi
zFlzFWdlFg4Z+Wig73ebFMCcq5bpJfCGVdEW/Nb0MWQvH3+sM34HxJ9d6AwOyKbvhObjnhvYiXhC
N7HXu02PO+ha4UYvU69K93NenPeHLdAMuR9Jv4ECAIvkTtHW7WTZTlWAgeXt0liENs7n7cg6tJ+Z
vP+8E2rZXcwc+6FNoJJI0zYoSa521QHbOAkaWvG99Ydugzx03mbKXEHWMdADGGiIsw6cR896lZHZ
hR0q2ptEuz70BNKLmQ3XY6ft+fHgmtqea6DL0CosyAYJk96KMjRG9LfjlEkgqNkY4kOx4hlQcKmr
+Krs9CfTyfEcWohkg1XEgXyGR2auZmi/HNOyaCFMDKNaid7rI+RlLjpab2Z0l9XWrI/vSnWRx36Y
HXJm3G+yRsUrRuT4VpF4W82MLI6hdh5it4SOl97MoNNtezkU0SxAe1XioqDjBLUqwlHDG7c90mMj
QWntlAufo3UykYCVtL5KWiOCzpHV8eZOKW/lA9pBTem8p8isZpvt0kN9VifqGvGMbQUjAzhPm62r
qV4KDxqQKGczhK2YByVtzhVKm7BtTb0aobm28CcxraBhsUSa5RfM9eDumj/wuSVvsjY2F9MsH2Yp
k12DaBGAxi7PCfjIOcWeiAjK4NxUx7sinuMdbzq8zMaOLoq4spuENeW65bkLKWgkC+J0tU9y7hZt
2U3rohj5okFeEnkunRawr7Ob0kqgIcdi5FipH9SctKDeVdbSeQXtpeq+khDT5qYTgT+O5U4lepXz
ETyhbicXtFBTQ3+A3iJMtzHUuata8nLLMN1NnZ3+KBloNdPYrb1sREvPJlXg9fkDAn17ObrSWxVV
/pYPMVmq3KeLUmb5qtaiWJTQVd2B5H55LJKSIcPrlNRk7QYXMDLPezawfMUgx0a6qtQ17aos0PXw
SIGtX1uN22UjgGizoqBhrGJ0TUACjPrC1Hu/yIrwyDCpQfnCh+ZnMani0ZuaIuR21OujsuFo0i38
Q+b0q+49EcMcSF41izaj/bsevdf1eDG6xOmgNx9UnkxPxXg39f1dacb2wcvmi678WFbQAkR12Sy9
Y5CgNTTAWVq6+3aaoBjBrrxqpFvxUuQhrxA0wuZRhJRQ/73o6M20zuoxviGVqcJKp2ReT7W4PFrV
wbx3OMuDRBd51Giv2UNxa3cZqWDKA3qUrFBbRwd/54C4WUdAjen6btenSO9kX4VA1+XSiUbfTi03
IeSA+b7M9J1OAlyX5ppNtF9Bz6EPlR+rhVSJXPr9uuNp+sFMwxqBr1xPkIghTVSujopDHiNF365M
PXRB1t/HOU/fIeo2E4JGZDlgvPOYlusBGFWYc5wEJmP9FlumYZWGhxlCIQirOFmRkqMinKEr46YJ
JG7sro8NHVYmm0Kl29r1/RoNNp8CCo95hG1joZzwa2gIDexT0efnLZkhz0O7MTJVrHFAxjkcisHu
BTH2wonMbFKCdLcBdzDbIyVoEgb6AVTCETxDIBap9kR4pGIa2XBKOmhuQrEaJHhMLqdCNZdly3aA
8GoYZvsutTrZD+CYgdMkCaiY8psu9t+NRd7fTyZPQgai8B2RQx1SO77hCPQxVvvJra3i+roWK8/7
pDEqIEtDQQrNUrlgFe22M7LDGrdptThKJlnxVorSC/pJVvdF5UhgSlxuWwdPCi+NsaCyTclVGefQ
BGrsHHoQ7za96ZJ1iXdDQUZQsqA1Zuw4BrIreJQfgkl3MK3zWxDqinfeyIptx4fxPEn1eSM9e0e4
23r9UN8bEKCP/TdMJ70Qs7DnEtcq1H4/bMokg+CSS01XeQ3iB0P5/QxFQwRVWhq0jcxX2aGqqTrY
Wair99+nXUyyQ7v96w4vsAlgEgy6ZEC+4NevJ+IFYSZvGG5R0KcWyldO2HhgqVBg5Y5tvKPG1cMv
GVYenqadwDwUaqIbiGTT7tyNvPvggSj+du7mMRjkUIaNMexiSEa0H+R7lDEvnJzRDy0qlwkL8Yjn
/dg3fb0oKxVILUSkJ9PulEHpBqRxFTRKtIvj24L8L1Fn1hynDm7tX0QVkwS6ZejR3XbbTuzkRuUM
GwmQQCAG8evP6s75vnPT5XZ2JXYD77DWs7Tn//0D7MgBJnH7fTJbhQUkUEcqePgUT8bbWabi50Rh
FJU2bOA6KJN1Y/ver0l6WIzQ74th9cEXuedHSRbd+0Nwf4Gs68o1SZqSUThU2HnM1XVsfglV32VL
zPs3qsRPmUx/OWnuqAcm1LiNzC1ywr/zPbvNs93l/16kqkFZOd/s57vEFbFt2dmJefbIwHHoYzy5
5Ddbgjpf3bSLGtscOdbzfEzS+JuZmixpWrevZp3kj62OeCk7+G5rsmaTwZoF6zmSQ3N8qDYavxHi
iey2sW0+cDqmeZ9MwXsXpOne4+4lEF2EBoKbkC1+mA8zVDRN1ZdqRn59vHiRGC/SW7LFH2Tmt9Cu
/u/jgYv1lZplODwqADHiyWA8PypXZ83M3E+S1vSo7iACrVweia4kth/fmWjWl7jOvd9k8IcsCXl3
62aynkNds8yb+grlL1aHh5QHVwpK/3pRapDn3kZ/XT9tL07Uv5sFLWqKw/Y5Yav4ZwtBD7/C6bsv
3uv3TnUir4j5pxFsq0+vop5unUrXcmG9KvCUDU88GYZTMqwHEj3Nbez9HOckLpO24UXsljbjxr4n
dcK+ayI/yZr2R7+DOQxLEzoqmxW2bL7mtDYf07AmF7EkuG8UazIf0tbRU3I71GyER/XwP/9UjOp/
6p5qJrfzhfOLMahNLqDJXsa7l95NrtqJzo/fWN2HUDlYc00nf/9wyrBRFzT2RM4nBxdf+OE3Tbow
32o+HWEl/FpX25xEuIzPm4/SyfS272JvLOt5am5Q3zcHfdebQ/fRD9Oe1Z0pAzOv2MNNrgNFfs8o
kRlh/zsbO+ZP/xYqscRRAWbRR3dqE/lc3/8N2c7eCQXxEjH6l9F2+fCpPOquOf7zkptlW976lH5u
cgXMJYL/2iHyn2g1gKfw1cHDCRVJpv3E39uVLeem8r3DcP8KJpd32EbJc+i6VV75Kj3PTsw71Ozm
yob0MAWmKUNvG88+md2OeJa8YZrt87VxKJrdQG5OrtEHscO31kqH9haQPfH4W+Nx78Nf+WfSeG9M
qO3nQKLzKhv5jS9NcJISG/TQ+AcDq+W9i7Hqbpgynvno6xfPkYKNw7cN6NRfH/b2rB1Fh4ej4VmZ
/g2ol4c9v4QdlS/rOrJ3byhYogp/G8atXGw17Ravhm8DyQ6mbS1ep9pPD6TWceE2dgQECp0axF7p
kYqU4eBYxiIWnChru0OTxku+pDzATedsEUFALCLO5K5pZgrlX6W7sTa6BC8Iya41SdZOcwSA6PCg
MNQcYWbUXnWI45GeOpvQPYnljMcQXbwddq3+1SpS4jq4z0aNQP/o8r1u7nTosKx+hpHyZUolLR9y
+pSY4LApGEm8vz9sjXthG1lfIEvYPWP87Mn6q18H+0p9PT5tmrwOTTvtx2ZKssn3UmyaWzjt/jXb
0YwWTQ1L0ohn7PL4SobhxSC482+iiFYTXrvoWKF/5FtTsdI6JV6mLale2nWDrRAqGF73tzKKB3id
ej4GTTeBi3AQiRf7Ht/vE99bdVapmBfgR2fsuEwcMLSaF9dDIGh8dxRDYt+7iPxyZloymo785o+2
NMQzpW8jjS2gH46DBirbjUAvfEgRHH4zYesBOk59ldMEanNoPjtqqwssfQnPY4ryflTBd7uUUSz7
j1CYXdhMaTnUPL0KJZNihfH6zuGH93397dHcHy+pg8Vtkgt+CHGZk3F+F5WaMk8qWEYh+8BC0x7d
Y4CjUWxzPoB8iCu5dxPwvmZZy8nAVV8DYUqbSA4NSgZPBLJakcSLX7RREJmMe6iG4dxieGU6lyQA
rOCt421qty5HI9e7B41TdW/h6PUXjKr5Egn3ql1Vn4TXZJat6anF5Ja5WKwQMqrqNXAfAw9jsA9L
VYQpoBxaV08AqFyp/bQt07VZoCWt/JA2W/scCK8Ixjk6YeOIC0I7POppP2I0IjAHx5bn/dA1r4kX
JGVXmaboYPxlFXHeda5anSUxsLK6F+EVupl9ijlL88aDvZva7QvzezbMbPwx4LAPbLXpf2tHmrIi
fn+ugbpwIAf0TxBGBG0vmUo/st07IDc/ay6+6OUnmrAuAuxmp1E39WdMwl1cQ5b3B35+CExr9UCB
Hc99P62KKRbqxSzzlNdYQL11Sm6cKvMjhOxRVubVdKsqhF+neCYsOc2Nzh++z6RcVMqa4lfhqnRe
kH5r+rYudeNtOVXjrzHYwHuE1DO7CFJRttx53Ljx/wtbaU52XU6MNMsVXck+p4BODKvoxQun77XG
R2PvJ1NtSxA+K0J15q+oLbm/KlcsLZHl6juY7wCXd//28xa2HZbqsYgXFhYzWdjJheJtfjzBC+aZ
DECYLNB3h32nmu3y+AqEDR7BwZKzEPZMsbF9rGrcmUm4XTLyegf/hF3ERrk9WkLMbkUk8gUcz74P
q/kSBoxe2bZBUarCq2PNZ3gftDGUbcdEi49I81tfh3REixjKQMb1Td6H4cSzDcZn8m1erFcYRurX
x8vIqyyK/eDl8c4aGqPmj5/GF0nRBYMoF1dbLOYwinK3kGD3772uu+15DKef3TJYTA7jB5oBT2Aa
WgaLGIA89uZn8Ere8+MrY7hXrFosMFYHsecbFgdkccjbkmIsWBTbzsMdiHPtNhZ68T67WVe5stLj
2RY37kLXHo+DzP37bxtWunutmPjX6/EcwWRYbZUlKS36fklxf/8/q/DRkamr8qBDh4LB+RgPDAfW
tK7uNWhH9RK6FlBR97JEPHpqppDfEs6Tl8C8TTqRh2plgOju1WUIYFYlo1CnFm3r4Fe1zS1uklPI
J5U9PkG9ULUPeuoAbJYu6Phf22IrqfE0r85zr0m3NdfAq3b/YDlLaLa1rn4b6QTkYZv9Ih639BDo
gOfRmPi7apDkljBLbmsIOTZZWYwNKGDHZu6rHWCNTHVc7FdpzGEDoHKNVb8b25qVi2/aIp685hJZ
EmZsqz9hEY03uyYkJxQTqZ9o8hZN3cnnKarYNvfYzd3P+u76P16Ejs61naB8bZGAnlTR/RhG+cwS
c1tif8sgRMaX+SMIuv57kPLCWL08V2O7p9Ek3pb7QkicrNF9NvZsYpY+G+YhRJHCeRm5zB8sD7m3
2QbSK8Y8K3cVm4Lz4yXsu+EQhe5E282dpvXajZXBPLT1wO25ZVh77ibXFEIykd/AstoTSf06o71B
GWisjssBf5Zh0b/GiecO/2Tru9I528Q+if/WMZnO09rMZ2q8FOgD+TWBPD0PAYnPakqzPlT+bQ7a
Q+W9htKxvQwYrKKFnB8vYx1+kSXtUS1D5U6daSF5YgZ83ICRAlYROq8+CpqiknS4mYB3izIYSXyo
J/TQ3iPmVaUyPCSzIWXU0FzW1l23QLrr46u093cScxPUsNVkj2LweAkohDn4Jl0RJPNXnQpzWaZ5
uc7j9IPZrX0zaFYYb+xr0qC8mKR5bge6S/qGn1wl//zjLJsVSz6/TyfgXVTZrGorRtvBPx0Tt2vC
HqLGQKds0GFdrjNbynqs5nd49+I8hRbBGP2FoEH8eR+t8gkhgDyCU1UsNfSfMK3rvRs4KrhePyPr
p0VL++058dSyF5FagCziD6XjJJ8FFjM+JFh4t37+4F7g5126hafHWyBP52ocICr3UCKRaFlfcSnP
9d033qrGg8qyNUVkgLpXczydTWs/tGjd+yz4elhE1O8ToqLvCGo8Wb9ddnWrMX/kJgDamg0Nqm5T
ib90qb/1HUt+shlWuZVRfWayGh999GxJvWbmzpPc2yregpF4vG0mkRwiA1Uxwrwbyyn5wYYmgJsp
g+va6vm2LfMvbqksFXa9XR02+qUflNixKY7yx9s0it5kTPqL8QF+uQnLcIB5+H2uK9xVc7BlttHg
CSMhSnUHZ8JaniHvbldyF3d6E+t9Axdrrqcx59LFr2ur4lcY8J+eW/XT41vjVpFiBruZ4fAu8u+H
H8hizq02//u2S4kBl+2VjmmRxZJgDY4t+KTNA4m9gWAS/lpWikG1HRR2M3BiHcSSLIIh/s6tpTc0
1/zxTqqteYcAzlaXTUls94JteDKgJj1XWv5mIBOAU+AGHXs+nZYtvG5uOydjSP/UipbUyr9eoOdX
msKwVmbk504NJxd14s349WFk20Gt7q9rhhrqy12lk8FCc4axA3XRBvvQR114FO5qQ/vRKDaZg6yV
PVqmNIQ8YajR/4zMdpvJ01qD0bmX60m6T9OavuwWER8g6bnPNV72jvTDdamqd7Kq6kKxgOdY170f
iq42c5Obn7vBDVjkGzB+NVbWDobQQRqhytahY1g/lJ9VtT63zmsOwbLYHAMdewoQTsoZa8YvSuYn
o7T7No2TzohI4eyEQ/4YZCD0DTdM3vpZzfhcR91lfers6VFrEWTA1kpaW062UImCWPH/XyKYGnkf
fJHJemjgkPTw/O63wFffhnZanlaWDPlKpHejCf7SoI53D9a4wjiGzraTiw5+bNCnCkGT5eTbkb7H
y5y1SVAOuLVEljCdIV7T/xeJ4d2v6fgWNuMLnQQwyrkXN2ni+dArEyGrJqMXI9fXAQ5zOdZb8+8J
aO9PxVhN5hLDwJmiam9NNF82SqMXKlT8AmpTgM9OMu6EOsbosZ/dirtrM8d/vVQi/9Zw112mBatQ
Njpu8jAaf9s1rUCVCV/lXQBxwgvEeuTVh7yTctSa5mkVaVp2nTGZo23wpBxsHhPxzxVrcjZI3b4Q
uXS7hdtne/fnqWwvrR1Bo/fUFEis3YTq7T7xzHAmxsN6eQeEWjdXhUNRrnMDPdPWlJ91AKAFI1R0
fJgDCaCNIgoRRNl0744J23bIgOnMkJX9vdjRxUU6D2ZH6yR58v3nZAnrV2+YczUF8ztmb/9VDN2h
qtLw8ijMLuFevuhWHSIAfsgv+U+PYbUfdXLgS3qD+LjA8pHqEt93LXxecF67OkO8jL3gVpwKqlxz
/qdU+GPa3JZ79VnRj46du4+R5A0Jz+EwLNCfXa3OlUqe4tiZC1Z3fgurQL9Ey5JpcGlQLTyZPzz5
KEFOkff2proeiRa5DF9tLY/dBM9bTnWf63j+5pp+ukUbOro3gZamKsqhBsYvbbMe1GSaSz2z6CUK
xx2Zt/UKmPdTT+ly9tYNwR6uk5sOq4wTPh6oRj6J3b8/UwgPMJCOj//q8a3aNRsIY3juaFsTkOQV
2+8axK+WPVecwWmPoVhXrbkO8NX3IJOr/AHuP+YnSZG/CGoNxp9OQO9gly8+5q3ORV7+b2m/y+8P
MyZ2U3y9l8UMwyfKVLL1xaac/5GE5MdWdzBkgma4kmoSyCUM3UWBXyw3wOblQ22damQNONRvPGZ5
wCa644gSjfeQ32oMPGCNO272awcj0JAcAu1cLHNTqBZT6QOZF7MVh3qpf/IxGo7OUZlbEfGjgd6V
8xbCC7Et5kQqf7vYq1+59tIn5PpeLCDN0zqY5TIswCWhAu/wyX7pFqxRPbZb8RDobd8/P9hHzx9o
tgRxB7YRw3AaxO7qA31GN1LVCWMPghB0umE7+k808FE4IM59GPa/tyYInivR/ho8CDNJH4hfsXbw
19Ab4b1/15g9c80T5EAaJAp1i+cjIAPaiYTEC+WObZkRzrtA1eYUwstXN83zVQOYy9VcnRRx0MzJ
r5k6squb4DVeJJQ9AX/HUnh/TjxBIdpxx+cDYwLyT9Ah2+mv+2kGI66rrS7STnwChmxY/IxIus4Z
+Mot8mskDZphBwX/hUW4lNDgKap2Pw5l2C3JQWG7z2fSk3LzNlkyhoxNjE7BF+beZrcIzH+ICpCw
1/tN9bKU3OLvVvuVNC3CDhKKlGiX3PnhttNeiyVNfokeBjio89tAhw1poIRmbobnEfrw/zsR/sBI
CnBmQ0EXw5nPDiB8+poerbJNaa33CT8DnEMaHiSykMeKN3BvJgkUndnCx+pOmVfAYK7yyPPw0WKm
XJcZHm5kTzzUXbnI+jS2AzRF3f4JesxXW/Nt8CEORxCAS4A3K+yr32IxwF/D8EBWcr8pDS+bfmxg
hUzltKSF8fv1BXJTHm72G6zWz2HVP+WaK6/2yjbSI3KWAeTD+ffI/2q23ricflfRou5LhsEyKQvc
OepUjc/U592Ot14HBZjpo93uOQPusR0W6L/CW0qKa2icOAzA36CT6KuSada2n3ZZ+c5KCCSVrBNg
+Q2ByIqU8ea5/xov7s+MJ2EB0R6SdoM1ZvDXM/VetzpBKDRApkcb3aDOpiYbPAUjkbULBsemyuJq
ek3DZLokApsguKEuXweYLKtTEq1e8fNIWLeHV7FkiZHf7jr7E1VNX0xwCSrIQGlEz9oTMF9SkB49
g847M99lmxwg8i+b2oe4z1rJS2oYNMIZVcZfQrZHGDmImvAILmlNFSuiSNxmGQ/71f/dxelv7Q2u
ALZDMXV3smwwh23bnBQS9n/iDyrjCZLE0Vpq5VHYvyN+gtdhrMfCG7yv2lcluDhs5zz56qiKC+ht
YZ4aLIgTBq5ldH/YSEmJ1FWQVeAZkE+DXiXG2hZ1DAY8qZp9Jf07h5omJ7oeNsLOg2WgSrakOVbJ
+q1ttT2sFFNsh9YAlqJnCJHokDOgbnJfqeXJ24Jg37buL2945lrojchQ5FVIIG56GzIEPEYaHM2Y
kni56GPlrW3GPC12uG26LCbz9MLJdEzFnRpXyPPNiKslouoz+Iis8GtYx5UHegbq1xsSLe0Tq/Xe
epPB6ARnJkTIaNq6JpNM+3mAUaawYOApaXPa9JcmXApnNUBzNzZHowlKJ9CKwHhvru+fFiaP0oyn
sUJ56g3pM6TbXy1+YQC9qAyhGaoMeuTBi6dnv2PTKVJH8CgQ0RFbrZGjHy1FfoH0u/RPF1QK2tyK
GuQrU24Gn9hCY7cLoExtPvlDUjHukJ4aMwc5E5UqgsRI5yj3aVOXnmcODU/eMAGaTPj9745ScJkL
YJaQDi/B9J37gchFA+DEeu0V0ODP1F/uURr5MqmgBtfPcTk9OClB+7KBM2RxxpKqhZ/kMiRy/jCT
brs4fdW9aLJ4E+owLaRYJ3RWGCXjZM5TT/KWJrnTwhzVGiGaprCRz7EPpr8mGRTjNw+JL4CR9Xc3
Aomcq7g9DtTI3QCLo5yG5ANkfPJMcM03ACzLRJonXHG9p339X7/ObZlQCXjYrDtMZezIUkRlazOb
ElQJIqT1Pq591O8VBGo0JU+0id4E7yBVBfp6JycKOPpTzshY53aSUQF8I0KE/BdEn8vWdt0uERSM
aTVVZx8jBhpDf/BS0POEYwbVYtxrh8d1Y69CQLDzl5OT/nBBwNdkED+fUbP8fYwLFIZbkPnb8idE
6AI729gU8Rr+bWFKF3UDMrPz9CUkAPsgSvfZKgK7qzqpMspXWlrziyd9d999oOJNiKF28F2zOHUm
Cxxr80XAsMFqquCLaAVMd9n7LVSuDm5QoRDUzPrEQzxzhvHPq3nOcC5xlZt4mErOF7nnqamg9UGN
rfQWFUlvr63FQ8BjjVLa7dJi2uAeUE/NaCVY6t0yBrvWQPms6sOQ6qSYOYEf3ZROdnPBFeAlEDRp
rqSkF4TcTPWfN4IN4A5je4WCVJglHHZRDz9c8HSn2q2MDaNZVX/6Et14CIM9OuCUOXBqb3KwPxDP
e04i+klI9R0Ydf/MUoVDJnDjYF4uAoGTL+h6A630w4fxm8EL/BV5ROZjhfE1Js1RVJTc6vlrRrEq
hm74UkFbZUpUmUBGsezl/FsvIeCjaEWPne62R7C9ywpyRs1kSVL9qtzkYcVbZijWMltG0EIcmOsq
h/BAh/F7kiA+E+EEj5U/b23sCtrCU47pFhZUgy+GBC+L2lpd1vGfaMaAgRmZF2Kz5yCScLkaNFk0
kjaLJhAtU+X9JUOKRCcPrqAT9a7yrgPW4APCSm2mq+/4tc9x6K+7vsbqskEUhWo3bVjhFj1oXCIZ
FpDtWB4EPygeUfBgATo0EIDQwDLBzIGg50pwcMg84dLCRkBomGQ8Eio3Bv3NjVBCqtUeFQ7EyG1d
/wKSBdrXk08rZ1/AeUDt0QWfEBtOphmf1IyCOrYVyJUvIjHEpTQZsKz/TpPhA3f+G9z9tgzAlAAs
FUijLH78MrS2CCXmNIV4HghBpEmd/blgwtqn2CShS6KNAouK5oWDb5QvNJ3nnPe9yW2ldAkrPsq0
i3ApuQquIOSBBJn3fqsgCnm6XCPyEjTLOQIi/6712O0wpgIWT7+AOJViTIvIt3+EFbirscV4g0Il
Zm+IxSY5EDvvtPY0zhotnwLahpjEmyYbwW+BZ5poLsbW5umo6syrMe6TtIee321FrdbmydMwKW0N
E3tIYFb2/TF1yZ956H74yzqXvIdDPExLGfpgJpd0Cg8LlEUkD+0TIt7cQeTjjH7YCY08dmopUjZd
5noBw2S8DzJ/D+NuLFjk3wCtB1mMxx5M9a5PMBSIDjME0o7fcaACRQqy19lskPfE2STYU8W87NZG
fAZouLLuTs5h1ooRkcb0XoZN/drPrc1a4sOqRzCt5x7uSG+Aquq3/dVzRzkGQOu6FtFyjrqI2U9I
g7xE2KFl2hT4qUsPEpbp/UGI0c2VjHGPj+wWV/ekbxvu4RL/vGtCLV9+90maceRH1zmsoBpvMFxJ
jcj9glnc9xB1M7yBw7WYy6AqhmWnbcq1rX+3PhjMLvAC5BPT3bL4tIDfFWY1Fbc4WqunKbzCkpC7
TUPyszyCkK/GEzYmhrlrRuq7T764HgnEDBRT4gwmIx8/rB5uQ1h9bzU1x9D7LfrSmwszt0Hpjxqd
dbUFMhMHO88fvRnqPWRwjF6tw0ODUDWQgx5nqQxvjoXtTiIIIwe075gJnXnR/WZJ6Yku94m6ZeMZ
M7AXBzBPNLp6XWGtx5VyufINQvS8L+Lavjs9+/sgCQ6IRXg7IMZJtuJ2AAFxGLZ13QNdwBMwRDuY
bc2R2j3Z5B9LXHIwQbKPzRwUIpwRItrwLAWNTw/G2iMSp1PhapSCbqM46iUoO8kwIdXnWZ9qnnA8
9jhlCD34OgJnh3pBdsyG0W7VritsHJ7hJED4bGShCISowZ/ySTftYUWaaeP2jy/Yq99Rt2u7EDHY
YTlG3HziIAEIYRGiAkmYBDlz+2hDADypx1PqJaQIWJrVECMacFZA9Af7ZgmKaaQjkqvI/myZ9l5X
eGgS52bQ5JdWI/vhJ4CYrFQym4jF7mKnnKuB7OO2SvKQDDj3gOIInQSamoT9UnFOYRLwAVtQEBYc
seZs1euSjdpv9o13prbmpyaSLNcecC0CVdxanDtBtzLi1GZyDaos9bkoWzB4odNQmIEoxWreL7jE
Ec7IKvWQih2duMiReztNnWyzFP/rohyH1rx0CTATs9CTZPGGEa1TRYcY2rx+VCJuMqbEXCpUVoHj
RkrVr19sDE1majbsJfuLQUvs1Zq8QPLPbDvDNuncktVS4ayMNHgZUZT3KZx0iMNe2ZP5hI/7Ippk
ycnEb+kKArEd/AInrZBC2HIDfZKlfBE4fWoDIGQK5E5wbMAU/elTaBcuBfsOyytfgTBBXKuhJwoM
6jilKSPVMO7mEHHfbSAUU0c646ocm8b/PrTygEiBzmrdRLmlOH9g7sE5Zu0ICAUQYFPIoMllDNZ8
Qfq3sM3wMxIIOMEQfY4R2NoDLjVghEFvQL4PUzyPIGgrM35oBD13WFRA2NQQ/BDEL0dQxp6z8hDz
KZ8tFtUpVXAM8QVyf+uXIIUNoOAMAFlbBYOjO8Ycp3utS3DFFdwOszPgFNg3gsnvOESqWBL+Kxmn
Y4+zeEo4xiRfwELfmU1YPm0HcLP1CGgovE2hJ5wtXEFwGX9mnFBYQAGvduG0Dxcd7gcaFjhxpsq7
bcWyj/AMcvwO0u9lHKuzUc6WvhfrF+OejIec2RgLbJu2qVDScABB5evoyY5al9HQ/+2svnUIA6E+
wDxJ9A+wffW+l9uPDrUFnxnNaE3vMDMuWziiZ1QVbtnh1SPhVkisc2iFqIGx7yB9ij0OY8K+n0Rx
iXjeLkriwwQ8+GLnVezuR3DlUgVnty0o6Wfwh+mBTp5DXCXdiiEQbT6uA3TsryYMetR/SLMoEBaq
Cb3KzS657fVyrrZ5V/vLG8cJzk9Cuu/RRlw5eLfAEz9dEt0SPW8QIUWz42M95HTDZyQjFSBnEAK1
RlELUzBfJv7dhGS59R79BrwvOnvb/OYPnzJG4DoBcAXDE4jHMMNC9/guxRxWGCnQYieWAdKas9hX
XQY4k6AkxDDs3XWdPHUl2oci6sxpCuokB6QjShZH0MjqjwGwb4nJV+zbFVubARayG2IMgghjH3AI
27VdxYJQLrbfpApx8MHjeAFJ9kGISzm1sEEXHDGm/PEFTByAL9V1GQmbExdzUjI1bvC015+D7t4Y
fvJskSCdZqDQA85OzMRnK5Urq0OXj6MM4QvYdx+nC1yRKz7ArZTA+8Q32QPBILGNdjrwcfAKmFET
R+XURzuDM3pcb9Yc3NVrBzW6NMuvDUhsKRQSmkrr82imwzJN23NY44lmBLNwPLzC/kH6LR0zAug4
m4dU4pZavsmhp2XirbZcA2TqcNxM4QcKjSWJ7nMtqAfEQguo5mDFVXRu7VfdN8lTMGSB5sNu4/9D
2JntRo5lV/RXDD+bbU6XA2D4IRiMOTRLmdILkcqB80xe8vLrvRhZ7e4q2GigIJRSUioyInh5zj57
rzMfexz9Adb0NkQLuFsS3dg2Ij45o4nTquq3utPEp9ROMXgtajNl7Xsz9m92V+xUYXJ1lNm48/ru
3o1rjfJAHTlTm32fjl8jmRiHWss/GeTGJzRma2PF2CzlZGObM7VwEWP6PLrOCZstjDFfTzaLC/rh
fRyr4TTa8rsosp9jYXHF+CMNwzxuooLcetq/+FUtwgLDc+gX+s9iMp+Qeast3dxML+Xi8c4+HezT
u7KNh2Bf2OhJC+b/7QB8rIuTJWgnlIzFzuRJjPlrnaEI1UXdbo0cnT/rtGibLiOXALYqPS32jZMO
Z7dVB2WMMSe9KQ5D5T9kyRSMq2zluHLembEQZDsGERAGQUrIcC7Yk7tPhJVvTWpC2x6Xq16OB8sT
1mb00cIjidREA8q4Rx+zbde49T6aVcfkEaGnbcZ9J5f6aA7mV2x1I/pPq4eG9T2VqXaw0mfl5kyL
svkNe9+Pxk74GaDfZGRL4sAEzh3zCVDStXEx/LdLaQRqWLB/Kl/dqY7Yzp3V88KOOFmCpOA1EqmJ
Sm0RJLemz3np7wYma5t8Io0waJR/FaZa4mYQmojVb5xCHQaGu5vOGB4j7BGUz95WZEUTIAo35AHO
ult9M7vi4jaFjYnXuI5S/OqTIsf1kN87Y+sjam6qBDWuiopoA54GuY5JHHSGj7m8tD0uRHpK2dHf
Jj3Cl0vTkeRthRoU7ZDehn28MNEUaXURbnGd5EtTpURIJ605yIj5migFPvZ6eXe6LLmKEsOHMRYU
FFyfsATIKoaNl1kcHBjIxk77qSzzTSaauaP/JuVFQtFrGPAaxBE2Fr8de82VHjLCSMx7hLf1RxJ1
h7jgyi9xmtfHzETca1ttPGXNKsxumAuhDXlDcdEN9W3UG/00etU3xBgdcANqcWUo8B3VHZa6V+Hr
1qHusg/TqmHDjPOnFFUZoP9yFfTj21hpzsXL9haXYQY/Jqzm0UM9Xs5+P5j4TpIvKI0moEbQKFEK
66BDnt8DvPuVqPZhYQzbGnN+jnTcCGPuNryO2tnVW/lFK7qD3thRMGmyCh075XIhf8ch+YTPSgu0
Mf426ZN9MKuYhCL316ACocF0T0fQrgaojfpjLmS063OLKaYqPlIoGyZUCKnoXKRF5CcCIJi5vBfb
ynjIxqoI+7YaQ2X1V21I7ket/m5jyqePo4r0BB7BUv2YIp1gYcktVDHS+pK4Q3bfbiqGMbHZmftI
EGtt5mwKciKx21HIXdfPG6uT8lhaeMcIWD4Xbql22mR9gdypQJZMM7edYMzpcml0EEnG6Uun9e9a
UeUba7EkwS0kwKkon2ONy1Qa87UyTk0PZ2cRBEGkiZfPsX70Cxg08qaPXoRrqLPS7dz5ICMsM98K
8vmQ/ahOMVs4JArLMeyqCuqKnn6RVnpWeSEPwkwp+DLN4Ixb1e5cpg9eam8SF0fSwHT8HHXibnBH
nWdtlPTzXY7m065x/i6m+TXGYKmjb0kWyQAYFfG4SEtP8+I8TXWm7UrbBb7TEKLJjOXJrNOHrtS3
vOGzx9ybngcXHW5Ub0qOzTO5012txneSDPUFT+mbQ4JqNqLrXEXXspuf4xpvkdNGz4w3aPzMb+mM
/p4L6m35re0T9KnIqC7jV2noNPOkSIskpRsYYj3sPTVv3LTPL7Vs8XLKPNuCgOH2SrfLea1+tpGx
1c3Muoy4s8XcfRi+Qjvv+cYyA+QmjehH1aX9ecp4pvwFGkveMTVI9aq4GEWU//7AU7wZGPmEsYqW
/VjG32svW2u+5IdFBn1vp0mP1cnfabbnYnWgRq5aZpDd2s4xypxEd1ianlc+L/e5Rc+PFRAo7Gdn
4d3rBDd5AyNopD84pl4FVW1+ZOPPGRFgM8W6ce1Hxc3UTcQGs/HnbMlfaUnDYylMp9UPFfcYAyaE
z8J2vmY+DXdutJvJon2QhfVRJZYHny46Gi1jJlHFqIrosI2iCsyzfa31xp6cosnVBDcPy0aYTnZy
MDFbkFjKQmytY+AtzksnTVzQHu14XOlbGSMBxzLbWePcowNP+qEpKKUWQrg6roDNMiEhcpFONvc5
/DTalkg8uwtIhWS5d8ixCzXLYId9Z/0cmDb4hvU501puFr0PKeCL+xGNlHGFpMZf4qNsdKQuzEC0
XFYSoFSh0s/cMDpLbLxZYEKv3iwrfrM1DrWs/QIflPiTKcnTy/I10hZu+JpFtzea+O09g+a+GU+u
nv0ckqg4sfzoG53dm7e46RHLLNAD2T/1vtfuO4TslD20gTV76JM2wpD8pmxJbIITXRTz66TwKJk/
EzH84Dk3tm6GHJ6lcfvR4GU25yii2eq7LUm5vT9n4rGwq62WLLt0BBayNHtGSlA7ey8OeaAfwmV4
YQn/i89x1aVru41Fy9R+ZTMenKE5kdyBwr5ZRwpO3x1R3969BpFZmPTFY6tCOfPG02nCdNTARIz2
znWokTgqCyhfeWtfLUFZYBfELRfEoR097kekBjhxwwfc5TnEHYgEIoCORTP9NeUdYL0483bMf7nT
AAGC9BHCN623vai5dciIYaJmX/Js4qltzXSb9snW9hBJpKKz8hP7efFlcfKM+cvoJWkY5/UJPa3Y
tiUmjlainrvOro+Uc+0Ybp2RerYSs1ZoGAZOuX6v61NzhcTFdGzcLgluarfAQdb2SxdIg7NGJMVr
KlFOwCWdMFtsHL1g9jZXIIIEgawoOSw08YFOvWvOI91qBqPBlx6egQU2G7GMo9bxru9rbkhaikjg
Ww5CGIPcwJ3qO8NCKqAmmoPBTK45OZ/Qkp+m5durg64k8WTk27hGhHcaRSdkJE+tY+6Z7EY72ZJc
GCgZU7006Or7vV2XIsjNnMm/+NIkEzA9fN6WhbGZyOSRuQe5iWVNojrPVWfXgfCKI1wrIpEBZL82
ABn4c8QT70/vEd2Fr7vl0SidZzOpfawYBqIqxUcfEc9mWNB8trT4Kv066N0Utp7qmOLyRow5TnRJ
cSo97BzapAIwl2GZ2NwAoCRsIgN/f0SkPhLo865HXTrWKOvTYgCVmGpF80XxCSSEX8dpwCRNbnLm
cgFYI2SBIeFv9OjYemU9oozgtHNiGufxS4l9shZR/tTVxWESwxhqXUTl03jHGQGARt6nVAOGxZGW
78fio2HL5iaLzPdYWOXJX7XBVUZxOkWyY2przF2exYSU+FVj6gh69RUoDpEIeLBbz803NLvt1oUD
tuV5P3qVlhKzlGmQLOVF9sIMmIRvxg5y6EArFdQlShs6YDLnReDBdQlVzd/kujwHBEgE55140sj6
+h33WG++q5wYa5COUD7gbEmzhSTpMH8vo2I++OXYBHbNNL+3v2C8wLPpjvkV8QbShlVzkZVtHQwM
5soBnXxyumrri+p7RgJdbz0dioECL4WndUx58b11aoRDoLriI9+2lmr57rxCtSPLTyMd80XxOPrp
l2n1J9ve42JqNSG4Pe6oRz+2o0ensJhkF8vVyb1LP2tBrYv67AhtBYK1vwp/WgLSyVxQ7lKeS4g2
ZVwhCfvatxjQ6b4FrrTxiQWTikR6lulyFnH0pJug+QyAZbNqNep/N0UNilZUokEB0USQT32KCN09
MdesNzjHN4ufj8cJmotI0NC62MPMvFT2xi0/Z3gBYQTtnUZI76HrpptSi9A1iZyUWN33ihpYUCfD
m+jIWsKrGaTpXcaoYXbh8i4S3QsGnLPhxM52WcCEATx0DzWIMN433kmN/QpqURs/qx+bNnG2WkWp
HQ/mh2MSIc+evFHTdpQ4Yscpt+kkBNzR0rfz3Cy71QLnKe+V+3F9JCYFgaG1GNP53XnhRLAGimAj
FvMxTfO9VOonrVyxWRzetXQnmtbPF79SZ2K8TthKFdodPYiUog9L7sEDqaiTksad3zftLpfVi9U6
V8vylrtuguIU+1MeoEEeyywBia6pMqAwATeE7hEP1tOYtJAyGpHvcAYMgXDPrZ2oDQ7D0Kks+0R2
kUthzqPQm+aDLadPfSwxYjZ1jYfJuUdypN5EM9iWs7ENmWcvl4VB25KX1o4yGO8ERJXByazD8lpU
+sdEIug5WiMic/6Z+EV5D/jsrsu/z8X0gFQhL42DhATknpDUXBCxQdTBfHOqAWfvWuHaaObJ1wzs
DRPD9wkkJhbbnhg4EdsQO+YvBmoCwSO5t8Uc7Z3BiqHVGK9a5l/zrLwaVtTg4NS1Lb7mx5jgT5ql
3dku0UoL3XiTkx54CtRKNcifY9qXO6whGjcJ/lH9O9wZHCkWfmrZfVQ5k56eM3pxeAunBU26D745
5lo6tKur0VksDAuI1WNfh2arXnqW9tJLUJfkFX1A1BRBQojBLAVuHNkjJRLgimNRwxpcXqI4Ac4L
UhH+bDLo4G4bFEmPyI4dI8/g2NtNBOG5A6W0zzEJguKnXflugJPrQ6vrYRstxk6AsaIhjl9IzuIs
LwqbOz5pcV2GpLw6IPmTcMQuxp7qJQwaDLfX9yIlMBB5JwZvu2I17ysGHUMyPRq1Rj5QtzCOxL57
suqnDkSMO+xzFxMa3osPP5faxltam+yivq0kznTdMlYncHbJqKg8x9pZ868iR/81x2c97hgI83ae
246mSrfix9zR0R/uCy1Te6S4i47xZWP4WrNNMcTuyv6p8SqF+pemGyNyTkSZox2hiU00GtWhNsSO
TIpzsJc4ZEBjb61SRwCwVCjWe7czlvLCop85mB0trDPw3C58fvyEEzQZVWplaGpuvk1md1PT9DI5
w+IhP2EcrgHZoQ59Ra6FgnNPCm6K4dGr9JQWA5gaJsieXIqde4LI059bob8ZyIyQLWMsPlSDkuzY
hSTbm+9QGXGE7HyfPH9noDd3sn6cB3mdOhM7O+VDgwiFBTi5llHib2O6dvgNyBjz/VABTNXWEAmC
fruxZ1c7aNL4kEtgpM8T4nvMD6N8o+nXpQFslmalp8oqZk3exWiOp1lvnqy43EuSpBx4nX+e6+HB
MAbaU6sZiFK775TTLe6TS5uT2XCKHD4CiOJri7V10yl5pzWjOMW2TTLbGa4N2bedmz2Y2oMhEmiP
Ojqb1XsHi9ppszRaTMPo6UTcgAGLuVH8HZ6/u3Euan3CqtUl8QMhX7HBkoHLz4dAsQb7IAXxcuCK
w5oEX2fmDWfNC6jeBBRZLeLh/objqnLJvatg9omC57dk9qEgO2dXszSEGI0GCHOv1brOwbPKeFMJ
V+5pnnBZulg5S4b9iC4vN1+oUXF0QRKy9+DP8aUk/jnBSR/EOMQZ4CPp3b6N6jA/4wL2Nrd896pd
rbzlIZt4Gy49iboU6zNetVfsSQBowbv2hKcQBWHI8yxSmaVZSKgq43z245e689bKRX7OIIZszdvr
1LmP3Lf6RzzYJiJbwv2yNLrg9kRYYkJyXbACYn2FE4lhPcfW7IzzNU+9cMEgdexwvL72FTG7pbE3
s4BaUUfELOMEukGClfcVgAr9wKI/SVk9+SNIM1OTwe03G6ImZdH18hLVmcedIyeWKZPqRfrfcDNT
eM51v79RB6ib0y3AExEm/IhB/oeqmfFM61tfujru8DqaRK4ztpzcXjEnrecTRP4HMU/qcrOkwiqx
gxtKbsICwRIPK96RdSyBJQ0I3/h874FJ2PfE2bttBJWFqJBKcToa+CmlmZmB2Yrvv/FrpT3YLw4l
8yrlUulQzZMsJlyGWDqCVvFdsmItljJQtWuK5vahWhB5ksHaG2P3sDBLeZ79fT8zdJ6ySjtA3T7q
LCF5qhkCByyqYIapEQt2Kvd6+/mxwCLA9tA3MZNZjPEhWVqxd6lxJBJ7eCPHuAqm0VTPsNoBFt3+
tVIsEUyTml9jzoQPlcxeCXNCCktyTKY3fq8uCWKC4iCPy42amrQQ2wz560A99bOqqSFgenArq6Xa
xxp7LWJPZJdJFi9T30yEWP2ehB1BnNwl5MfFY3ED6wnNde0LZ+S73ev6UcyYqLCB+C99dezWmN0I
PPu2G6VktUuYj3FEgQSKHZGm2TSlqzBP51dD7+etTfjhbNcueFo1R0E6cD5O+OE0WYsfc2GRdEPf
HUFZqZK7UkFQeGsYLA2DAHJu1lwjARy4EYvK8Igm8xWw+D7pm/QOlyLu0wQev7MU+dNkezuVGXCO
FvfZuIUo+7K9r/is73Dl1lEF0cdcAlcX3ecYoRHjVkgeK2O2sFnx0mUO45Y5HZavc0bFV04PVSKb
VwWdiidpjq959RVZeLpOKzC/MKsIG+z4ME/uu27ZdDDj3JTB+Jsh0hvlpYmUeshayuxuiQndlOpM
3L1/7GyKxRs9yUicEatejbO2KOOdXWG24uhxzuXyQ+PPQ0VakoAu7y4sHM8uJIBtkvj1m1nX2yiS
9YNp5jVc+ZIb0iBdyDLZGnEnp4rHjjG23XgHTYuxzK6TblMMFonRST3A4mecQa7+hodJJXYqJ8mu
RpFJIyhvRBbuvukZu1p3MZksBCn4sW036N9Qm8qTSqyZ5SvN6w2w7qoU5GNh2Xdd1C7cu9wHTVSc
A5ZRnFXfBVGFeKNUgv2xz2yCYZOBZCp11PD3bpzpH7MRLg0soAln4iYFO7YrCkDM5OBOuctah9r3
i51tAISO7aQL7NjPTqKiJB44gB8s5sVrBvr2pGJNCJsmW/gHulg+yTXcYoldAuPAQm8Oai7Ag6cm
ecCJW9Imr05Bu1SXHq0qWWFdMaQsw3LvpzWsC5o82UUWaefJ1cxQLxIa7fUliZKewHqOKs/3kQ1h
cHunaYm/q1Y8JlEQY3aaa0VSfDd2EZNkNZ1qWxibG6uXws7fVNNUPWlZ5+6qHl/eP3461vVPcAfu
fTcy9qB5Lg6FlXzDan7Mib2nc93tbVTIcK4NcPDAwO/4g13ut+cbrrpd101UKYJNWR1TXbzVybC7
4bk6G4f9jUg3lyXOiGFZz43kea7MbuNDwbkdiAQqQV9Uxc7pC6wDDe0PaylokmsPzYqA5zTHv1Fq
dRm2pdQvt5ttndrfxZhISB7ZdBnWD6NOBgoat3HI+ntGIxdu0uv5/vcPpffumrV+30z104SWQL3E
l2wn+t5MIIVuny1WVlG8T+NuPNARqK9W5HWkrQfsCA1vAqFs60mr+rAdOvlRDdS4mAmta1yX6QUP
A1+QCBoC0xp1z9tgYEHwZvVVmGdHJv6xcscoWOIy+1qMLqNaR6Oz6BwDUWJd0VLI7zLyrPfUbS9S
/zq3UfoTog0+DgOJ+jc1qK8FPLXoZ6wnhC0cEgBst3nTNBjiWFHe0Xil25Kqaed4Z+S4AGyshjeG
zIBBYGOgrFtOO654R/NVKOMtL0vr2qVvt4M2ivwCklr/1e0yPeBM8e/nJuJBVPEDNEXxZIKxmHI7
hLDLTX9qqyumskeY9NrWtmL+cSu9UzOij4kIyInEY3SoQPqFN3SCjKeHeQ25ZZlqjkpzk9dK+U8K
CPudao30dUwNVDY3A+i+ftFa83CCO/owt5TqCwf3ILTs7OE2v9Zz3qC9kepfeuDNmgQ32kQGjlqX
tSlD0c37KZvyx77hMO5tFF3Fne6YKfH0m42WTRAA4njFqxR7LCLQuCMkgrSV92lHVF4z8BusezeW
Sj//vuG3nvRxtjOsIuinDTyU2dJJRRu73y8OeamappjXOsiBTBSVS2obNGRfja8ZoiMut1k7zwmJ
Fby//SW2YUmm+fV2nmhxNUOjc20SKyAINaqQTcmFcrgB2hflL0d0ChqHkRGjm7fpJziDR5cT69IS
GtzoQ+cddT1vw2lyoaMQOw/jupuvbfHrVuGU3NdoX+E+mdPg7vLCyM+/7+917qqH2mvepC189FtO
o8QmGIjhow2tzHhq2L5z55mZ/ZQxe12chlUkuq0oS2MTsWY8On7HtGawIrIMykV7VNGRN2UXjH5U
BCkBky3D45OOo+p+iGrm4ivwnFmS9/j7IWAq1PD7yOZguXHzRWEOXM12YF36pjlp2bpTBZfryUns
t0iLir2RMnfEGwATD65Qg9P+4PddduAWi/AEzIjncv0hVq08sDlmXbJQPzoaQbQyjzCWcPyTI8ZL
1ZXfbWgEQz/WL3GnX7EAOmhADp9RwAcayfiXaqK30jKbmFvTXzKnau9JvdEzcDlwlqivZLzhsK3/
JpdU1Sg1mjXi7jvUAuPS1M52MvXucuPGjKL5A+nzG0lmmZm+sae4DIoJFzMTfsY3okXZa1hNk9jf
e0YCXFbhDfKbMxGyBst+lHEDtqAUR2w+d1mRNMENI2PIzH6IZYLrFacfXvdfAEW4OvifSSR7UtNg
Kjpxf3soBiJ7s5fk1jhWIy1MRoK5yEm4z3pdvY8Js9uy7+9J4Yhnf3qFdLBfiiz5Fhe1DHLbQJ9M
HX+X68xT4Nfsb5jUUablbsyth3pk6Z67rh0wyEe2BLCBoWZrXP6PloX4jCQAWjM3d2f3eAMY3059
kVArt7F7NHAikaVMQfG0MI/BBQJ47Cknb31bI00zwCyBcXzt1DBTxWFfpPV+XRxB+CH9pYP0q/H/
7+aSkhaPn3UghYyzfQXvy2iyj9kkyUO5DvbDdphD6TCMljfugJEVxymHoojnLA1728/oSyiRnTVr
DGmAgUY7f/Y6ppYqNwOWJrEKp4qgnPz+X41kCPpLtzXqVrxZHkth/CwVBxwO4k16CXNXs/qoeje/
VCCsOI3GejNWjrU1VgSmILB0jtL2+2yTfbrRJlWHj0VXA/zf2nOfVT/42677xV5GIqlmwYfGZEwI
ojZAepwY4ki8tAT9dl5pZ0ctil4ExKH7jrOnXbfFYEflWyW6Sz3p/u8tVDw/lOiYQVJC65kr7J2i
QsSuRaUzRTiJbi1B47n6kZUj2jJgMZ1m46mKbJTUvP1sWqUxhofLIcBpbjpuObez8nZqcno21Wgy
Ej6DUasDGkG2v01Qprwa4eD2qAojOWPqjbdDAyhbuLCSJs3yYV2ZB92If0lk412hSoart80+0wUj
SnnwsfPsle9c0mZIX8rhQkXffB3skvqnc9IXgCDu73PH5g2w/uSwRj3SJe53Xu3bAZetu+u8vjo1
WsXl5FjPNjiUdmAvlpt030llXgydWXlKkPt+irxfhM5MhDjnVwWp8KF35JcltccdFEakgciOXmrW
fMrE2S8YWQKc0eN9PWiHGYweAHAmocyOSHoWKdzrmIasTCKs2iMoubWA1wbWkdwOlVj3uFuIYcul
u9zF5sIgkZNscnl3y0Ttq5aiSjmEnkWC4ltVzlFikLnY/vwRs/Du7IrFO3NG5hBgmHkVnLHPDedZ
VC7TS2/SpHqF/caxlf1Ii/HRLksPb0h8YrKmtg2q/kE1Rnfn8bbd5B2js7ke3e3tbr8OuZHZ1OX2
mNXwXHlz82B0Ldq0QV1w23Jiwb4/LoN+vN3MxBqf7mydy5itZSZrWtYdJLc/VW38zrYYCd7Rn3hC
XC9M4+6pNiaTV9nzT6KYHu3CPLTrWqu2MR/7SSME4MhTapIF95YLyJIxxH1avqhILYAiqKAK2j+x
wkUgHFlMFiUAEIiLTwZ01hMXDL6oZaRGt9i7InTZPf7jC3kRiQMb1ZAl2+QhWiUFVUS/sIuJHYHr
78ir1q6balGw1wQmpSCpG7il551oKb9J7DaMxjm7NCtnVVUT4fZbq4qk8k5OCnZhMtxHq8qeycMN
8GZibw2LcZz0TrJlLy1jMIKtCMiyCyq9OCZzz065sYiuo4+9qPXy5mGIGcma3DSGYG56a0v68yve
ShDTRLYDYbW/FgwIxwJvIPet2KOTS7a3dSilrzH9ZVfVccmIRnJ/jPeC9QDXppKUOUwziCRASm+i
BLvcvNPrWR20lhVvK6vtPunK+99IYmH7uzHJWbIGCHZtoPMOaRDOD06mddUqtJ1kTSvQWIO6YqqS
sUOpbV+dXGWIcCgimpGdeGKgUYxkWW9/pKLxVUCnCURpsJ/LpUPu/fSjldW+KIsvIyPOO60XH7mD
LthknPuV8Yw3cHoVEkBcPa5E0dtBgmR9Vw6ownotnJc8069pAtd/qAQU8HIqj/9BCWvG04wF0zGe
vegpmZk53Tnic/EQa4Icy11Limxvth03n4c8uvO9V0N7dc23znrr7RccKpvOdDYuyXvbwlRNzWNa
2pbzli0ywakyDiwJtkCsDPuhOnjDduxbMusfqn/sx8dV6P0P3UwqF6lJUFnY97Ug5a4VJ4OlEui8
8dscC3SPZdtScc3kGFP4o5i3219QhtIlPWKsOSB2f+j+apjt2AHQK2CbrbdJLGSOiSVLrdW/sWuS
OWhCeBBz+kM/2M/4NkPSWdx5MvN5mv3PxnTCqoYrtNSNFuSxeOib4WICEkHD51HY2aEgKxrXEjSe
K8oNk8vvOJRe2U3Iq7vuQ/IqcbTcbAXt2Ph18+kpGYeNr3PLz6LumaYS9hFTY9LRg1+/9CQuwJHl
5EcGRBcVakS1sTtPUU6qPWFPEaRUw2Oy2VpMsBb2ItilEcYGpnacm5qls2XM4+Vji+ih6v7FLlXz
r7tUTV1Yhm4wHLUNxzD+ura26trGH+asRdWutxNy151aP+TeQ95T7re2ahhe8cE1Gj447h+f3v4s
Hth8qfvYYDp88FfU25MVt0AOtKpgo4OlEz0Swnr8/aGhuq0n2p5//7f//O//+mPX98Nv0uzvzdXf
60Z1KWLhXz7975e65L/bz/zv99zWev/js2v6nYlc/Wv463etv+h/v42/+I9fvK7y/tMn4V+3iv8/
e8OffvZjMfw/X/zTUvE/LbL/01Jxz7R5oXgWeGx/bCb/01rxy7cBKM3/8SN/bBa3/8amGXNd+a77
sAVsFoBMP287x42/2axN9n1gvexJ0nW21f59s7j5N89yXR+/gsmqasfkh9a91OvScf1vLu9XNrzo
wuAnWXD994f2p9eHh/rH53/aLL4Cgf8ZGMwbzSTM4yFa6LbJGIyv/9NCFBJscVM4St8kgqhWylG9
lZ3zUNiCDI0P4VVRxGy0Ot1GHheGkYxvFRsHqaj5mX962v6Px2Kvu2n++lg8V1Dmserc4Mj+82OZ
E7ZadQqP24QSsu00NgGMLuE6OWNvA8wH9rIIW3vdkeY1l5g6hmaBtYfWye9Uuje4y21BCA6d/1Kr
2dt2pRYOdl8EX5jRt+Nb6eUkZInXMwKn6a8exoqyL50dzOFzF9ZNdl3/NJolyxo6/n1D+WxEPACd
aeqm8dmMt/SQzebswZXFh57oxb94CtZlL395BizD0X2TtwxTQv0vq4St2fUFfbDBKG1x9qgKZggT
GfNFS1BFIgV1VdL8i99pCGN9Yv/ya9mKw1IkxzN8w/bXN8k/vQlce6D3bjEPQwXY6lNnbXB9MQBr
4CsRO8zF9JZO6hR5iLEgYqFzdMvn2LNUU7lBC4yCPSnMOkv1QSvjniviu5tkcFIKHtXvB5eFnsA/
CfJSF0VhISkRjRR1nC3rT6QWnyZBkmvIxd0C+TB1kXfdtUtnVeLBjqdvGWaefSphJBle/oEOVuzE
UrGuBsMxGYF347vhTDhV/YY1jSJ05uUb9Ldz7tV7tks5hJr8Q6vq98qiC57zUFM735h/jrokqd0M
GOpIWsPw861g7lNrU5bjp+NSx/npyaw18u/xtItSB8cOV/KmT6KDORn3TBSvvDPVVhPOKVoONpw/
M57vyGZgAPVgxq1kaL2DgfVSLi5tEU8LfdkrDdRVJepJZynxDqMLDEPtmtn1R5626LjGSTP9Z2/Q
2VaTkbRtu7veRCiKNfe59DAjIrfSzfcKxpDnHK3Y++bqdX8gL8YQrCmPLPQBN1GfWaz7hVUCW89J
9L1pAnOR/mlxFh45oGeHoSbppkaOzzmbAALE59BPq/dcOWyh0d5RnZ5UMX5OHSOWptuPBIBQK7Kj
KwiQr/E14Fwfms9aJ2wyn7Cg2MMxVmHRRoEDWX6dktSXbiCe7VJ11q1ZEAiqeWrMAxUIkuj0nSfA
2LOPuoK9E3gdZavAeJWsvlcqG7XuCxij6k2l6FqJ+a2oDditOX+RJuSj3tffEWQ/WLO9VRxwmBrM
p9EEs5prAIM7pldeob1NuCHNCFNtZm7r3v/h9C3F0yS/KgU/Ik4PtTCirdCbmBaHtyoT+Ac2yUCE
I9eUDi0uw87/UVrIXwygskDyUDv9WTeADAJ+Yp4jiJXH9pNXpJyZDmZZO16SDXmjz7icX9Vo4RDE
Ls9FXIZDkR1yFhgBYSSZGxXePiutLnQJSeniI865vFOuLvxa7C9kdhqR4hXkZwjt74XKTr7F9goT
ld+IVBVwkT2SwXUI0Kcv/YKvJVdnbv1vHbAVHY804Uu5V7n3WMEnn4aGqZX3UCSs/FwKRlcTJLpA
Z5bRkKC8E9m00QFjbdbwEw3SC1NXqmDGfMRYt22O2Q07YRTWvf0TD6To/4e689qNHUm39AsNG/QM
3gwwaZg+U15buiGkLYneBF2QfPrzsboxU119zmnMzQBzUcAuJ6UhgxH/Wutb9A5XTeCrlrC/Ei9T
2CYk7jNcgJ6ALhFmJe+XZiC0tCPs4X7V10QzLQd8e52r3QLmyDpDESmT/lY6fUtCFiqZCJtnThtk
GTJR7LtxOkRcEXie4HgwXkhGCntDCdcZNFGblNAMcE5wvqsxQLraUtO63PSz/4J3ZOltQ6WQ1X1U
vBT5cAUb/eVVtDp4ddTdDyPqcgpTpI6anWJ43ST0UtshnPaaMxkr7zu8QftJK++ZFlOG0nAZuBZJ
/dR1X/OOvCKqBTeSWEcq2nKITQ927dwjtMwXr4bvPkE5MWzgtr5kb11cGD1uE6QDs203hDsPwmlB
ahRM/j1PPpXtKRnC+C4TeAmUi6vDQLyWJZHhOus/87TbDgDCDEH6DTPqAmf8yQtX7ryRQkpDvi5F
uAkkXU7Q7jVqm+X6scg6xMv6QS6zNc7Goj2r5UqzeqxoEQFqIcthm+lhtiXzv8pMm/mtjCQWPvM+
LwRo0SKNqM1kIEVINqVlksNHlBivEczJykf8TsGPgd2OmBGb8CFtHyQMGG9yVjSymH6XbM0UgxHP
WTR/YLVZ6N7ZjfuC1sAevag/7fUBFv8X6C+crlpxC01CyISQBDz9viFPYy00UIcEQGPYSwbpHNNo
pJoQ3tl+cYwZolsULRdGb/1iVD4+2PZKJ5K2peaVpqik/+ptQtGNcl8Rczg3sVKwqlebdJwxiPgl
ypiEnd9xsI04DbliZPI6eNbaXzqZANZiM/faPayECwPDnOibhpGLyGux3GLP1lzxFGkmyQCJb6cL
KQuN0lvjUdBh4WRzNaIyFQNuaD4CmggaSWCZZAcQ9O+Shg2L7kd5AIrCxM6W+ymuRNVyS3ZXoQkO
qPi+L9Rz3Td681IOzqHKCohNudq7EXuilplJ4LjxZ1lpP61RlmtBURSDwD6gDGzaUCCG6z2c7kx/
MLew4ILa5vEhZXQ39vIoMUas+lzAv2TIh/d03qYTXOzcJ/GhuXdWWVxTKZ6pBCW3hNVvEyp9ywag
2Q4TF8ewciu6zKGHnRhTPFFVyeCg5gc991EqaUTMEB0JRzCtlPg00WC0BFIW0uwqDCtIj9LAPPxT
2/PjOAP5giUhqKTdNdy0mAmB403aV+uWIePArNm4pLw30vW2sH54JxMhy9EdxZpxMCYv7aElnHKA
CkMMjTYONUc+CRYC0p5V/u7COhgysuey97NNm7xgYqByPc0Z+ABgMVmtDGoS8ftt44WZQzNOxDzN
D1dRgy2zS/txG4+Ds9Mb/cfNuDdbGpCTkyRivarYQESu/oPn85ZYkO4JJZJ2xl4nX7Xee4wM7Zi4
LrcUmNBJeU9tk1mBGE3+gBMc01QUAG3KV32bn2jR7QPKYgwv6dY9JcaRvh+6aduZpDcy951ERUo/
EeH6XMi3bglmC7iwJDLkj6WVXI6Oq+2WJHNEMyBOKa6KNsPBLTOIQg3olE0ztPsZi8Uf94Y3q+dY
GF/QKp1VEfrptnjoSxOwbbbuW9sMkrQ6JZal1uFIdbKE4jEa3YaUhovx2JKM5PeTU10w5g6rlszV
qmmZ+xnV/CIiPIFzhn2hM55Nj2ZwfG+iHRH3CDDjudtoLp7EBkSGqfRwp5Ei6Ez9ZVnR17VVNswl
a9TjhVqZ9Vel6hu9a+oyMAPdFuldqIGFNVVUr4v+YNZY42WzRHxLtZ3y9F3pHtlw4ANmw7ChiBC+
Qgwf5Ou8I2CkMUh9tp3W6PymOAEpnMwtsf3BXpWDx/fbDFGQN13EbLdmrgvOSANtt9Yi09hoCmIj
E6GzqUQVJBip16MeuWwOJDF8l1pEt4gw/700PbiD0Ngx5lwXcwwdfZNXpzzPjYvIkMxivCo3KJ1B
CN4hQGyONy78UVtAZ8AWxlpEm1ZMS3bZzbRu8FgJ+p4CRx8+RRS9m4a8uDBbme938NZK2OJDSezf
vEpX85a+jmRTLRnwqsenx0eQbTK7urUZT0tjDgNKNwlDRbeUfonJjMRJb+SO7iDzRPBtF5rxtxay
uWHGiGS67D4m6Oa4nmYzQBx4BGZHWZmX7fFpuWefCDmbIdtfZ1VUAfDqLiG5jLVM7HdV0k2k8OgO
0kIjtzuYAhBBGVS7T8qAGuPj2cqMb18zwdYVPYBi0jO8foKNdEWivMVxoI/UjLuCWieIypte7+CZ
eewSpCah3Pd+u+WW2OXu8E5YcIQ3AhYxbJovwHvlSk08HvL0odf4ZpTjk02OIJ7GE50t/eDfKS3+
In9JX3gbvbq1Q2qgx3jtynTTRj7348S2sPGR4ay4DqzElofabWnPYxTvWHuwCxsoLJghUXpII3v3
JINgaWV7py3f7DF8k4ogQy79/Fi2MqGHjs3lXLYMo8Mf2ZLx0VuRHED94xZkFqhebHSb0oSxJkG+
segl2go4LVeBjemNaRUDo7DW179b5ailPeFD5eIrWa6qahzeCoEu1soZv6xmfvfjLzEb1s5Nws9Z
rxW330qmGPot3Q7oGuU32UA72FyuclybVMViczMaHpmO2PuTcUcXMpZdZHIwYM1aArZtwOe4Jt62
8tlqFadrjSZXH6hbMmwM0e8cakHwPA7s0rzHOUHm0lh/GTB9TSCKs7neqNg9F75xmwzK26oI4B8l
xghM1ZqH6KGPYNFjDLWzIOtLnjDeo2Q/GepM+LLO+7Jd8XW2Ugvbx1Dx8ayANaw1jd1tSo4SR2F9
sGbfP3VAScHhph8Aw3kNQwMMbJy3I17PhXyAncGCsVvU37bF9CHtQYcRfpBTvaMbBNRP9QhQZO1p
LEDkfHUhXm1Iktup6R/tKNyHZfGdgZLI9PRnqs2L1uhvTdT99M61csanWhqHGALJGh0Yanhe9qsq
C3FS30fu+Jxldr7XxaBvsUtupXst2WSpfAhv00SymGa0D62tHsFM2Wb3bHQmQBBwt4qH+Ni3n/ac
bRPBnqYmRJWZ46fnDbigWdyO3cTepaIANW/yF8Rfdyc946b35W+am2mzMKhSnK96PemBO2NJF4Tg
stx+aJtWBZXd30t8L1hm17NDQhJs0Ct68o2zxRes8xW5nUvn4vEVCbdGGObNmjjTSW9dYJsuc9li
YFslNSwTvfNQDWa393W2QnG6SO+i0uCLRvcxh6a1GUFPWgQY461OlxC31l1THbivFZmBgeuPJ73f
banl8TedyByOQgbKoCcuVg+zJPWNTVhjuuAW20zxOJFTgS9sYQvcQCp/I+dTrWJYCWOBhbeqy1s/
L2ciDOfE0PYQDfXj7Giko6o7p5mJF3kPU1gD8eNCtZlJjTw2eCidGh6k3BJgfZR2l7dsN+TUb0ZZ
aGs/G8FBudPNLGngoz3lMjvF0S0HUtrXOTPvGqvRg0ayF6dxbiPtQiOoBFHdWKpsX5Vd/U6oqNq6
bfnN8pltw2Vjhk15y+oVHukEe6iIiIq65uiZeD/a7Dd0o4gltKM3RyVBnBax9V00XAp92R66dn6Z
mf5yyJ9vopi8FXTeDXJzt2LsApsDqzQO3y18ogHTy1VWvb4qqNjscXIt7m8nkvotLT464EMga0bM
8XQGWml3HmqzXHvjsifC/ZbgPGGvNJBrgheTp317nNNxw6booW/1W12gxEa+vwGymKwB16+7ATe1
D5JTma8zyg8jNkiGQ/nV2gSOI0WrrZq/Dd/tt2xy49gpA0vykJG19W1nLONZNX4kLkg5cnEYhqsH
l2DapZ+R2rzEKbZj/N3m722PYa8Y46uMlrXOc5/mrNoPCPurUJC/cq2fpElgDzcgdrBkiw2hKLEe
PGY9E92yeGMDRayIPtbh6FOtSxvNmmFRC8IAWb/BNc2ty3TMfI0a+2gO1Eu7PcxImvWImFLSvLbm
x8YfL5VwCY0ZQ2B76qOt/H06JCBfytto6EFW2FsYOiuXOQHTyebFqocrMVAUH9W99VhS9F+ZF8Oe
TL4GaIiGe0phwGzYPOdn2+j3ncFTAPEv3kQ8JFFiLM6VPG097Ssqf6mchIZqnU8nIX8lCvowE+F9
4P5juR+BHmWmO2zsqlx3VeKsCbyYmybV6qCA0l8T6RgOWc5tFVb03MLQs2Fb84QzLciRaqEG9Gym
V1ATNzq7aFwImHPIn6wYuVB22NuM/Hr3UtP4Rq5/kIcOoiLzRuvIjByzc+Ybl2G0PqYoS0+Jexzg
iGODL88jjSnzKOz72lMvpjcxKAz7BqM4wqRlxxHtHGmKvuEhQlHviaNAHpOQNuFOtzmlefidNBGf
h0EPllqAwBMwgbBUcjQc+KafO52xahJjVafycqdx4Aqmkxd3ISgT9lz+7K3wMxDtzsgUSwfaYSG/
UrNd/HANBJ0E4b9kWp2YP73HXdiiAqyk6Thr9lsUpHW4esaa80Q6kTSNmNVQGRGMYW9uO58ZqOLd
t/oD7OCKeimdLlDdzLlHuqcyYQRN9r8LWaBbBZzMjvSjVy/xFFklO9VUEk5qCGOoqLeUSnJ7DBC2
HlOgzScubyyqBdZCjwRwivoGjIOCR6gosVlfyd9+u2TstypzT06h/A1OoWM3gwawR0fuqCkDpWtB
piMjvyZlCiOBy0ufbetApOpQKofktoIU6mFtcBvmnG655zru1rm2J+Bh3+LaP49dowLCOjaMCI4Q
alkga7c8czI6cPq4jr5rQwgiFjgk6S5lSpbgCrsR1F15pW0d4yIMlMN6EQ4jQSOjXjw+K/JA+BHS
aFtMrFoFKO+/T/HHEe7a4HIIrOHFUkK7phKswlzBHJ1YPuwJdvtY9fc9WM9zVQoAEeyUB2bTvF8S
j07h3vkO+/oMBwZqhDw03nkWhXyusbTWKeJBkfgFL1+ew0ZHB3CcHcAVnmNWGd/8ljCjZd7YBqWH
SmCkDWOGexzMQx6/dhF0VhzRRTvttAb7nV04r1y9YtPBzd1Pmtgk0vb2fZ499l0G1Hqo9onQsiNW
1KD1OyeQuhyhAZJAtCsrZ35eAfmsvZ1buWvlwPeqkOq3bQmbOyWzryT0R4tYFTh8ToZ4rR09C0xt
CNdhXI2ks3S+Wyl38YxFtgt/Ru6tY+wBSgqHu8rGsB3NRnjUbfGU5/4vEnogdxRbf5v6aR4OOqAZ
eKx/XIB/fMpTm/20rBdbV5EmJb9usI+A4mfqu6Lia2zTytvXzMHtnrlQNGEcNYH6HGgIBEKv70po
4kH72uhG9R4yLY9y+PhheEw6Te3z+qzFpJ/HUcz3UsTLQpe8c2Dio9LYyVGk5lAvvZXN/OAyYN85
LRyRfLk9+RND2BELzADnl15hbUVYhr1tRQ6KfX5mDfii8Jhu86z9bkfvp63t3yLs461rcKaR1AOu
wtZbaXnr7g1NO0sgIrvGaB5s7j4Ywc1Dt5w1CzroVgBdTs2kgb+f9KvNUwe3V1DElHKNcBvKLG62
CdMxvL6+se05XK66XppXBsE8u22Nfl4kwZUavmZcYngb1E2ICIuHR9sLHOVp4xiKTBkeYjO3nwi3
muvIrSQHjPCd6DDYNKPG36OYfGpvYwMAEwfYuMVW9DaB69uMUE7woaTT1pj553P6sjCJBgsHY1NY
1hGO2C2FwNkzkPnjR7FmsqmjWP1/1DgkEuJXxipmjsMQtbC2Foz4f6OFG4vk9BdJyiU17jgmyX9b
txal7E+S1IxBmulOZ6yGwulBfUDnqAe1acuhXGsOa0HrgfQMpQHByNhRY/FJ5loHxzT9O03OQIb9
y0uxkCN1Ez1Wp6vC1P/5pVi6Z9jezEtpB+6eNg3rR88LX9Mmex96mp/Zrr3b4MJXWmheesvpz1ru
/CKRgX0ri5k6tOr6/1Zm/7PK/j9339X1o/hu/z/Q4k1XeEii/7UW/79qqA8ff9bi//G//EOLF39z
0NN138PO4lsIDf9bi7f/5lsmzmPcG+aivCP5/x8t3jRZx3VHdx1owj6X4j+0eMv/G/+lzl+ea5q6
p/9fafF/7e41aO4VKPq8NNIfXHL/fJ3BoZxcTGs+yTt7X0c1IS353Qh5kzH4gj99LHd/v5H+rPuL
f7mmHd91TEP3+U3C/uvthTrhuWnaixWsvm1fpnSoVGeBQ3gF5mJnF+QydVc+/fe/9D/RmZffCroT
Cdp3hf4XgT8qu87vIqxCwq3IoljQGZjphU58RVj8bfU9bn7xnMvs4NfjmT53yxavSlq/Gp9UqEUh
4/rfvKLl3v3nZWZ5RfgfDIPLwfCWe/9Py0w91apIqNplE5deAfQFuunvG3Zo6zFlQIWB/taTngZY
ZH6V4Bn/za//l1WOjx6UmmVzRbpcZMsl8adfX5GVHQqzEYwrsDoWuQNE3jjOc0G6Th8Co0VEcowf
Uj3gyS3aRGPnMujOz3//Mv7lYhBLDyywVYuvBVHlL64DDCpZX/Q5Xg/PAa1R5V/0jgFA6U7+fIsn
LoWpyv/dW3fc5cf+02fP4d/kN9vLjed51l9cB5lJT0teQ64dGvGQ+i5crkb6OzkJbesAcwnCpj1B
6+r6k2ZjK1NeTBc7pRFGBeUYIfxJOogTpem8MGXwEXtpPAxtimCZphCMoA1kMlu1J8MCf5YMf+cT
S+OME/sYokguCLOOgUrR5xCFCYcpTq7tBDxTo9EkiqH19Dqpd4KFFkMD9A20hY1mQaDuMtBG7Jsn
wbFnsthf0R23ZqOBXmSSUuvUC/lg6BvapSTVtppmg2IchHSOuotjUTTtZow/oDlS4+Q79kUo65FV
66pcCq4MginBMASWkMXGBjUy2BrlZvEYWA46TdGmoFZye6v1ghIvdsTKANxtl51iRuS3QYya4kJU
37QVpmEoJ+Da2SJ549Ko0PvnwpGP4JgyAvH4Kkr5atJfQzMjSZOcjaqh7MVqR+e7W1U5lF2LSKTF
CgRv5d2ZgTtlhCNW1VKPO+vagzHmghA3tuQMJl9l9LdMyg+OQsMKDoe8hmV1mhLnvY0oeOYWa+5c
aUB0YN4tpuSkTOqUswkRNTPsW0Qn3S6JOeCSnjJDiLQofOvECKPAzejTtKJ6xTEdkwXsHbqJS6bj
6f1gYjMHyAh9RbOOLTvWRs5y64f9b4ey2FXb2yfkdQrPgWlwFW0c5b2Pfp8da1P7wHvwo2MRXk9Y
UDecuJ+GkGIJm3lFUw4tu8VrjF89qW2LnBwYFL4guYrqj1S59qbPQGAYfboTaSIOQuSPnk1LVdhj
x8PDit1VDyC4rh2ja/AYQoJsa7ylFYksvKNYCTsswQUlaXPCxRYb+atmqZlkB10nJIyiNV2+Ed06
DDo9s5vvp2hM17HUjPUw0RBWEiGCEGiLQ1GTpY1AZK9mC4NsXAM64zqlnIkivW5Bz437xvD9K93l
MyPxhwYcQ65I7nld6AWK0mI+bOpcSHpTc5B03yj/NQVKd9xmK6vynDuv6a5uHddUSans1npLbgd5
WzcHhIox4P04AJTbuy4Z/cNQ6r9D9A3d9ZjseB4w2lm0K92NHzV9cFd1ZFF/QLml7TjdfnLB+iFT
x5s8fsvbuTsagj1n3KLuRBNcAsaKF2OGZG9EyN12x3CNbrhqWzeSVrMGYjT7wSKU5q5N/YHPRVC9
3ZgoDnlXbYQZpxuvu0ZzGx4HVJu1H3bncaRemW7SjNAmUf/GvMvwrUDNy3e+WTzFJpajUmrn2OCl
Fj3zRGBjR9R7dvYViiJpDKL4qUOWGIFur+OOR+tWD0lcFfeoNS3FlIBKRUvGWB8hs7oIR600e5Jl
Oy9X8s4JyfuE8ac0TFq6CDoGnBWzdZlrlJIl2KUqZ4LQb4PBK0xnO3nmwbcxXlnemz0LDaLTAn/P
ds4nEFHag5ENNp3Su0093ryMXEvlgaaiSiFa+4wbaCOJ3SBLKMUllA4uXpBtMeRD7+kgGmMKcBXW
0i09k5wnE1wObln3AdyWu2lEW3HAegH97C4GDpYdoCSAK9D6Im3em5V/TpNSMFcb3/XKl2CZ2Stn
WYCP9DLzCZ6m6tlouOcs0EkrJepfluG9Ww4wYoRLIk4kULvG5NagW4g8/IpKe1BrsQU1bbQ0Ggod
bRsN5cHqGpKIep1vgf38gjP8gb4Y4suJ6CWmh2Jt5Jq2LRP9Uub1uDWsA/hzbQ1vn2QC3rOT20+X
cuJTdOAMRA3NMDFxUg5dQ3ss/PBl5vvbVo3y13bLg2NOaMQTELKKRU5e3oHjyBQDyAw4xuMghk/y
fvYabeVS0QJ6gRJpWrGw376NLGwbwyQYUNlMRkaqAta+ZIw9h/SVxn5zapS9k2R4e82yL8VygiFI
fct0jwNk4XPpV9ZGxuF18jgJDul4zUZmXgqEzkoHRUAvVn2JHBbOsehPVY+GM7PMR4ovoOTJdbBK
LpCMIaNXJreKqN6uUN1r3ysNgdka9wajLsZ5hUOfENO7VhwJTl5M0BQ7q/buuzL5GcPokxjWeIPo
7S3ySp1gvBm7Eqg5aNhLpJlP/OP+CLAAVYzpEdyaWp1rw2CGoqurg2aL6wWJrttqPCq3to6vMFZ0
w5orXA2C4h28IUBqkk1b8PSfquKXmx54eHtUk2T+zlYVp9cBEoMwYcIO4wV14e87hboHHMro8jLS
ZY8ml2OvWH6GsN+iZkw2dYQk3GlWus1Hg+2Vy1USpiDQLNxJVjKOd22+TbF/0eBJliYzYWoYNjRc
NhMenFtTzXR6tDWjPN1j7MzaYlP/yVvk+gDj9DCzp19pQwI1Ugc5VJDBZxD4kbvJHGimwAfnIZQ1
5byLgONsKoolEpRilPGZBgT3MPlc3H6B7uSmgGJDke7dLLAjUr5D6u/gup4Ks1YngIXUGGXaJoEz
gSKtpv2sV/dm3UznAduLEG664wxxNORM2VgL/spsKa21povmYCyYMXn0Ghqh0gt/1/Q95tgycR8d
UGRbnVB7Pszh8Y/NRpnMVHJYWEBV7m3x2IJDt/w7zVX41kz3SInGY2GCMYDmNLFCek9dE+J08D76
Ig8PvgzJaTrheXSMcifT5jMJbXNFZSeWT5Jscc8LHNr4yjZzOPWMneHg1ps0pRhP0VayGxvtV2sX
X0U+whqo+xfQjO66jaVgymV+ptbEhsjJkf70tDvo9bCzMtc5wCqGDd0VTPvEVEw76TrnFORO7VTG
xekTigjn3z0x3JVW5z6YnBHfIINaY8C+MBA71ycmU1P0QX4E4ZDE9SXyYoJlOaREH+K8IfUlGr+v
Zz9C/vK+W+mCjZp3NPFMWPbiXVQa8OLDH4K2x2bqb8IJ3/SWlhAiJt96yxAhc8iooLt0JRJyrOG3
8XVNW/Fwvdd5RtdRAaoVdtnaKZ3vMJ/kzZPeVgwGk82lRcGUXhDZPkk0/v+aKX7tEwZNyo1a6Jbk
fsEf10CmF+RqJw+JRheqaLKDwToQ+eJidh5TIdwrq24ydlGNkQSjyMZtp1/VAXMyD8zUAm/vPTEw
nS3jwZ+7Ny6Z56pD19UGY9/hq6qicqIgZ7j3snkb4Skp+k3F9IzK2w8benFcGN9lPn8KrvYS7af9
HcXVT1nyCKpj2jqhiZarOCmZkk6APVD4/AN6n21APnWrLGOO5r27IU2BaRY415IwTZmRSh3YHZrp
pkLcCKjWg55Csm+RxBRlWKmZXz1MMvTFfOi+PLd5O6yqGF4N7mcErkFBGW26fVUJ3DR0nLEDVpho
AesHqMThCiZjc6K99UOZT5jx7VtbMsw3tOboMdu7+fAUVvZe15pNg2BjGU3NrqFjut44gZYXJ90a
A98x3ltCUi7oEjvNYQbmbN0aF4XE1+J1g0qlFdSDUkDN5tCfbl4NTaplULxutWE3EmzfZWWxlzJ8
S2qHewQtjwePR5fdmlByuTbtfc5rt139s82w5GT6cjYZAOcNsbXxj6PNd197lAG6Gm+7iZ0HHsoP
tRxf7KrXMNK2n56a2iWAvJrfcM7Cyyo6D9ahDhs1tO2ATeVdDBx5Kf1Z6O+Qw2tQPAD38wdEdfae
OV3zeb9xBkhltB+hGX03SsMhTLZ9VQgYgmXBooU4flfFZcYWGDCcMTeXXPIhjoC7FXgkF9IP/+qk
j7TjTMMFFO82ctyHPq7eGpFCcZPuA3tUgCPkXNOpuSAl4w0uRsYBYUWz+fSHC0R9lBzSiuZgzy3f
cQv+y8ZsQtwODCWZYvp9tzMcN/BLvLC8s066CG/m0qKLcTersn4Nno/I0XKDZHQaDMPEZpx+x5Xx
Utf1SyR6SgS7BM3RctyVJMs94oIyYu7f0TTvRjAbdY49fmpDTASAoqOgpsBwU9hwNKkefSH3CCsM
f4lW0mzS9nO5YXMBwyWO3juq6NamMZ4LaFR90V4ECf3a8O6yMnf2djEHk5TdCRvoLzVF80ZYpJwo
Ej45rbMHr3EQqtjG6TQQFMLJTWnuLlGcfaacCjgNvK0vU5qPcEPEVXXimv7KZ2tv5BSSk4emO8FC
ybO85jhSfYMuL+wNZyswMv34HKcdJWT4p7uql/tCFk+ePaZXDKsfGZy5KiZIlob9lSfgEzv5X1Hs
FhczVFuVCHUQoQPtGVrV0OvmzvKoN2t7dYj44cJ9yxQ4kqHFrTT6X6qImlPUTQ3YU/5kkvxqIF3N
bMuXY+vIAf6m8nLipOKR+Z/LoLf6Tyxap9hIX7IwYEPxId3TOJcP4OO/Kx/dy8eps6pVg/V3Wapl
99Y5Yjtg/xU+dn69stEmIQ3N4DlErEM6GdZmRysm4douE1cqs3hn2Y6o5V3SP9PC+ZzPjHqbhQk5
gJ5c46V3aOSCDXTruBYruM1ibA82qXRPgS4PcaNhOlzFJWpuHr9HfmWujAQZY8poC0HoAe/X99Cc
8b/Ug80jaSSeST97nTZHI/TXQ3qXCsjl4kBs90nTC25jDUOhSB9VkT1TKClVdJhMdk9a6cFH5YEK
CcLAKDtwj8NYxLCNmVNb4AClv227U633j2oSdJgJYjIm3nLhnnRqYzyPA3ZWGV9KBZ7J7r0JMQ3R
+ldy7S5UhqldJZEXgFqGo8db4l7D2J4eK1PysRvJa9skNBROQl8nMauiPcbnkmy3JsB+gwlAhspR
YkIsRz5ugC19Y+GJqra9b2fNAwn7Dy/EceuxXvCf178gSEaAY6jfiQvQgJiSDwafO05V7TIypYAw
2n/CiXqhpiLmRqvfTHCMOoiCpeiVoIDwiDiY5x4fMvZN/UObvHyTZVp3V80gyw1qkWjZkdOqraZp
bZGq2ERhvveX5Q7kF/qYiG8CglOYyXrfYWBEeiCtQVDGTYat6wo4Fh6MwhEu0qzl5ymmvVHEmDSz
rt3lVvbAMOucSRfbI/6cfRzph5oI/1q19jnuKQ+Xo+p2Rjdc59Sf77CpPo2WlQauOYkdqWXgoyOU
Cas2ISM8VmNLfY7ZgGrzq1OmlLlVerIfO8lTMcSJEdYuTFocLDrQ6F6J7rsPUzrAxJqHfMGRf+Sd
YbO/xYb9nTjWa9xhm+kpPsQTWB1HdbP4TrWlq6wrb56y60tLokbim6Af5TIVxBTq8Es46U7m6igb
7FgVJVOT7D8LH0tTJ5IlOvXhUvjjR9j0u5BpBOaZCatAocrNUGdcCyxxIIyY4fXXHGwleWEj8OC3
h8nNwZHoGQMcJ2OXKfvFnRXJkHIfDl4KJ7xpSKGCI4ZnaSGv2rN9BDr2phcA6jWN2G516sNhb3Br
Rpr/RZ3mtpMFZzDziWWfw3X5u8B7vm0c+2jErHrLAbY3Kgpbo1cbLAslaDlsafK+HRERE//y4s28
2Cp9knLBtsAHH4DWsaolG6NUr/MQf+jJr4y5OoQNJfZpfc7s+isuouHZSIR5Wf5usCkJoPGlFb08
CDvZT1b8pTUjwdt8enDj6Y5ac1p5UsASDBx47uAs8XzshLJbGdP8nraJcehxfjNvii60wY1nORR3
+tLKSSrtybOch1hORQAcjP7VDKNZk4QYh+3AXSZwJn1NKjQxl3lH5Yv5wcOfE5tJve1insr1AEXH
smGOVeG7wCs5dblPYwRbhQFLIjHBj84Wxobe4w+YxL+iHj+NzpHrEtUABzpkzpaZATzGtRkS6+Hp
U8xUnFUxwNmw+DQWsZ4dIWZMxM/OlDRHhF+h3j0V+W6cSAwMmrNTY/+mT8wgw7jfjqGndoz5Pr22
/Erzfs16euXe9ZZ/XzbfWVvcF1wlsWm8jD4oZ2dMvsRMX46q8GEJxz3PCUvJ6FBe1ctt09iAy+xj
53eXhgYcjaE3aFd4oHDlAiaCD9G0HCTYrXGcNSiYFyXTCFIHneZQnxWlPmXL/eYSa3SYtukQHuah
s1fJtU2c5A7yTXGe1ksAhSD6YNy02n+W05wexhwvkFGD1WhhUx8t0ts7qpSrtaFLbT/AIpn9o65L
8yQj8snZNNIEjGCu9ZW/yuzFh+MoYlu0oh65oA76MuOIa5YFfF7rOfmtlzZunOYtZbcZJ6jVR823
wiNALadLjlCDPhksldQwkKH0QsXozbUeCr39wUL36JhP9NaNAce4D6gjHGwTxk5Cmv4RwvdzU9tH
zWG/lo5e4HLoXTeaXFsejaE8DSlamuPd0AO4yU2OaKEZ4QxjQC5G99Tm7kdEAW2Qk6nYWMTh0/Cd
kAljbrruna6qd1nFNqiLHP/wd8V6eINQ5K9dIdLjqZtxy4BJs1bSYIRIXcwPW5xylfikombPf7DT
soPjzy+A1LjRWwXpoWeDQE7B2yvp3k+E7MrUr48hC0RAZ0P4H+ydyW7zSNql76X3THAIksFFbzRL
lmTLlscN4ZFjcJ6vvh86q6qrEt31ozYNNPADiURmfmlbFilGxHnPec4r+DS56M3yJY76Zs9yfdC7
YrzpTAb4Pv1ciyDp1I2dh18GTJd16nBkLGawZ5MyIi8M8xzbFsR3+OphAh4GjQ4jPUkGHQ4MkTda
GpypWc8Fr6yWmVp3NgGMRDNx8qqPDJwzGzFJaMYMk3m7sQ952lGpZmdkY4aC5/S0iVvWW1COHnVy
zjnsGrX2sGaGxrvI5rPEyCWULNaeyb+10gOnr2EoL7rqJYhYN+0CbT/FAlbr9ZaHXkfBjAD4sGyy
95xtVRnCeSgZAHDIQv+5AUrPtmNEXIZ3BurbM28EhohF2mE1kpFNDhH/HeXycsWzE7u/Q/kE784q
Hnntlf9c9TTNqxFZ1NeS29jqbjD8lzsvnpmXHtVsaWhtG51Ui0qcD8cQe1flF4pLzHVRTgQVwbpz
EGdlGKgnVA2HCdFdkgQog+G7i6XeovZaHoldW00EGuQiomWCMssMYuPEOj3JjjcC90OeiTOpgSPV
kNCpXf/qUTioFdG30e2jgP829miNtcKjrIEPtT5wUyF7Tw68f4+8aoZjphCcynjsMoVzo5ECTKvz
T1mU7RKYBwtlle96hTFq/u6mDdbItAhVjZg+1hYDGipDkC3HgkIpJn+csBvMRQ6ySzqhgUS1Uy94
As3GO06JCTHHhdXZJ3pJn0p7h+x5V9JTDDQbsUnP9lmG8kmGql79zv3+n6X1/3+1EcwjVwbB/3cb
waP6qP7VRvC3L/mbjcD6w3QsJjAe38dwHJ3J5T8i/Xww+AOcubpwpc2f/N1GYP3hGI7FfNUm8OXw
df+wEQjzD8uhJI4/w2XCo1/+R5F+3ZzHxv8yWbUNqmglEV4GrPgc/jJZVaW0Nbj8JvsK+j+t8S5p
ySWWOZ8wMwDUbIq23kJJB5XVRstBpupQwjPfk6t4w3f86lW7YuQR6efepZ8jDIjX0GtINdC2tRtJ
OWDgPsc46fiSAmtaDO5+jkSwEIAxnGMSBXkJew5OENN/auYoRUemwuzcu2CcQxZz3KI3qDA3dRwI
ONruhas9KggxC5OknrBJKs1TKjpAx7chQfmlpH0d6WTN5Rzz6FCTTxXJD+bZFJTOYZA4ycNNZZvs
leaoyERmJKJ4YynnGAmdMN9Jmj4CE+Gk7VyxDVPamOjhZurhKM/VG90cSxkn541N20g8rzvVFWcV
PokekHcQ/TQROnh7oEBRmML6pB6czDHpYiUG08yBmEAQjQk0QjJmm3yXUbCD9W/eTFWJSECgJiJZ
Q4/aLUbXFcGsTTVHb1j0b+Ggp1iyKW7rG5KzvH6E6zm0Y5Pe8aPiJiPN06YjilFiQ1Vv6hNFpW/A
5Y6+rw6il2Kj5lBQQDoIok7FFtZeWJLgkI2jr9GJErVBGyPj1sgTZnlLIJRAStYZJ0KquIjRnzcT
uSSbfBI3686waDDiynhzgIkx7qqfI01jRicF++Fig6yiH2MZPWMTN1aBgTIpEpovtQ4BMoBLTnVi
sMnn8BR5Q0HXlGWtakFfFVvbeNtHvrMxw11El/TC9zoWtZ0+GT9mRcq+xpK+hKb9ZNEurXGPLypZ
lSvaZLqV9Mmtdh45coNtDVeVju2ISWvAThzGgLMMgujWL/NPZuc69b8A4qkRJl9GitHrvS0djLwx
HPAo2xgWThejOwz6ehQ2wccp29l+/u375d7xOIBJP2JtdJZzzk9OSm4zBx5XSsVqE1Mv2z+PyNwL
VEEya4Z6dRz0gNyiITuPGCRrTUvsEeKQnmL/tVmfVuYs9YIzI4ZT0EhS9S91zirJgu7hNNa/XA7x
G9tkaKRPxW3ZebQoIkVHHLeXrhaSSVVjeAIfsZri5EF21cnJm488kqdZqgmQoRnWKYf+jQZsdrNn
f4Hi0nvczq482k63q2W3njR2YpCVypRtYmKFO8ax90TBEO7s8CZgCTRjxPUollD+YhBAhpqrau7K
uLVXZVHGG9Bd3qaZ6m+r0dfBEN5GRb+jf5Wi3p6+9blkghpQxTFPUXC/VLo/Ln3IqbACqoKBPL4a
BDnHPKiI964PqBdEaFzl9wyogGY1ubXHiQ5Pt5Xr1rKAz9PbOGPdENMwvdaAh4IjjgekNUSIlSJU
XNf1V3NLFr2joJhaKTURjo0IrW8AyN/1RfMiYYGvW+lezThkrfZLdrgTA1xOYd0WJwk9ONmoVnVH
35CqgtWgFdnKNUugu/Z44PnrrWRHRRa9UfIgLKDZSiMbwntGpKhHxsl7l1IZpITIw6JfOvkmHn9m
mARFAqi7ZvrpKPvV9Pydg+d4j95APVlR0/8Fi0smyV3ptKcgwelZq+IYKWZ0TPzow0nfQENJi+1I
aSWALykODUx0n8Q7hF18o4+c68yypB3asM4lzoqSVobYMs5WVwseo1kLgOqIH8zc6A5mZeTAXYcp
akHV5p47it9wLJ4oPKHlXo3Uv9O5oJF1MkJ6hQDEUM2GzdmnCzOBu8ctw2OLMwmnWbghC858a5MG
KeRzjrK4amNsEMlb1OZ7P+h3rSB7BvrumzaSt460WtUK8BUNM2gvC9dD6t76XeGvk6yeQYLPTsfY
OgmdHxpb963jbkn2NBwXo/YuyiG1dBwbbas+yzJw9vFIyRbiwsKKqp9J00YgJPF9aLubyWRWnbnU
k7W6+MaLfjOZFuJu9eHEub9wKrgeccBqNXdHtA3RSKY+SIX5Z9NYDQJ3JBaGE906E90rwQNvDppu
wT0TNelrkHwGNlVKzbQv6j0iu5vHOBAwvsEXCVHt2qvJ7Y2I2T/5fQEQQkDBsKfqkqXlk6ZzQqbm
B6gvuPGypG08qes10PfiXBqzzJ5hvvfybe2lLCVR9zDq6UdAI2oniHA7SFB6j0rPHYwYBcSpqSN1
mCLLYdAhSTW7mwgzL5ei6JbaHNDNnB51J+/Zz8qsWDMc+O5TQjqk8w827c+L1meprofuRR/bEDwq
1gursO6DBDhB5GuffjXsJJFqfgkAQWj82HFQAFPGxYngjuTDQ5G5w87a42hQWleMKAi/zVl0Jp3x
fo2JzHfua6E96pEuOZghXgbTTeTLAgoGmS8W/sLXjx0yPT58sTcEm/5fVscYdN4mAm/f+4+ROZLs
qFC76RqJ0K5pmOgfHZXcy2l4l2m44xvaRIkhWHiqf6FMZ5siSGyjqtVmLIlaRIn9xhBwO3eFA8Nn
d9JP60olEeN1efSeIcLjMPd2QAy1tRA6gwkNHUA5XAo4dVBJlLMmxLMuo+xGy9XenSJjU7e0E0+J
j6TKGR/fUAaI3orW0cgQ3Q+/Kp4cB03fu+kLiGjwLIp8uy9ptGGklHSXYMjEAnnhkrB5MrJpg8pA
+oNITW/mb6bDkBy3y1wxXT2Npreoco7ISdYQt3EuLsrM4NNjp+A0V96x78vHsm2xFPFNKTv5iYaQ
8YhvuQvhcK7JIa8xD+4PEn0FSx3P9yFB6WqH4Auf2Xvc+O+4LAAzpNMlZu93U+lkTbGF8hhPzJAy
dktsDdUc6ZyJbupoPp73EcO2QT72OYL4nP/qzZXUWmLmLKG0oU7XKsDNBg6vXKV2eupinm9VzNAe
uj/OFC2rIK15z4FHDbHd4dfvPC68T4owIV8C/K3d+H71QV7nJjLiG/zhwBya7LMdGETVfcntRves
CWWbVxrvmgDlckIhCYW51tTYnwxfnvJmpLXOkR95Q2nT6Fxro7gDrLs3MQsshlF8F0PIbG/uka2w
dIRDtR8d/T0YP8KZOVIWs/SuozL4XfUxttnVHI1jY1UnfbipHQOzWl9Bq418ZBunraldtmFEdqCb
yKDGXQrCnK8tG3PXKnEjep6FbILoOvAZcdjSnvdxTG1bOoId/7UfUV1Msl21r9axKO+pg9MWrsNk
mTDA2i2nWR8Y2H/m/cUgRLQGmP9KbxrJ8HLva6wFYvJWdm49l+1EPTPWtLHSjtwY9a40v2vN8XfN
UP10HsG+oQE+wJRrnVkjDTOkaWXL3EszWsDBzgAtmTDBwtArUj/aRtSxWrWd/BY5cb3QQdL2e3uV
zKOyuUNhT2CflSNiT2xyYGK4K7aex0ihPNMrty+TitgCcWWanyj0HL+KkMWk0FgtGFOwZAwRLi1H
O2GDpkTzjeqbjY5hlHogLKmjMl20D55aeoarrHDJZhiTdlBpTDNmeGN5hXzwDnSC5EdMfDehem4i
sYQMflJeHqyrnN7gIoO3zuZomiJSfaxnY0F0JmIL4UTyCy3kvpEM1DV0+ZnRVEM9qz/0hLe7qjgQ
CbPHcVXea+BFF2lQUPTs+a+pTw4wzu59mBykaRN+t7VWFja35wxVGNRjSpMXFZCYHXgur/okrTej
2awLrceK18htV7E/QcNr132sPpPmOYwJh4ruXMxhUTmnRuf4aDkHSUcSpXF+G9HMlJUAUrwOcxbe
OEUCVc5R1H4OpVZzPDUhp+qRV60qG7IOGhr16jfeDHKaxXkSrmVAcDrr7o2wK9l/53d0f1DbOOqH
hnQsUBZiLMRlC3KzfBoJviKGwZQmPJ6pV3wonE7muO0wB28Ddks+pom1MYdyTdZwf47pGoyl6jm4
y1nKW1Ge/FsSzyB+DvhGnENKEr9eNMUECN+kumHZbVZegR+7mqJLKRoNNAOxYTkHiHm5DWmpB964
7pDOIeMk8/jE9RTY0rKHo4koMnKrASepZtdjD6eRUWSQTl9+YN7a5JjHOdBskmwuSDjndn+pKgKA
es5SVWOnmMPQ0xyLzshHl8aSe5zWGXLTkT/dmnOQOiFRzZyXKA/jAOiN9oG8HZ9m8tc5OexwDmTn
pGupWPsIUPo8Etu29lvFVD02cLpIdI8ku7ElkcCZw96K1HfhnEcy4Cha+poFltPK0D1G0K6pMiU5
1LKHIkAezFHynEx5Rra8sc8WlM5JDq9DYZ7AmfzEJNF9Lf/GKbgbSKhbPHrXSe88g5XlVNyeg4wm
SPZ5KWLliKsytceFBts10GgVoNj8O5wfzya5+H4OyEuS8jz1CLpoNg0ppOjrOU4fa+SRXb3cW14O
OG9g8J74+hK9OxxwhDQgn14s8vl64n95c2C/ILmfkeCvcZJqMt14nKab4LnjkWHMgX/dkDszdOEj
WRMnJXhlsAESEz+nbvOLRF/+zA6YIQLYyh/Crl06M14g1AHuoM0DaPjUVb2sPOA5tH0+tmQ+lhJG
AUYwjsZUBDHJtHAcsfLdkcrY+TPcwHfBHCTwDgK4B+oXgFAQF69aaxPxEKemhuujCLK37oc74xOa
4QVj+zdW42aVzoAFhIRXxvOgbz3/K4bBUDs+0TL8E+CpObqgJcwxIR0kGkcH38dTMbMcTB2MBHiH
pH/6b33vF/x5HYvv//k//g2yk5DJv9P3jlHQ/kXgQzCbv+ZvAp/+B6EuBDmWJN0x+e9/ynvuH0La
qHskZqAFg/T83+qe+MNxHfivupCSEt/5a/4O7LT+cF00Qp0A0Z9/+h+pe7b8KyYTcopteoJknKtL
R5f8qH8OjWjKoIHBT7gTm/SHXfqF2o9z65UvChIWMOatJhPYke6tSsU2iJmEW7R8YEA/Orl3q4Y5
ADl6OFnIqY8Ro0PRumc/8On4LpCum1RiyBUb3a7vsKR7iybQ8G5SE6tbuBYBv1WOejcH9wwlKMPr
mPw0MtgxllzbyrpoDnv9LjfpqiudDWv6R6RFH0OaM4oog8fEAlcio4dJkBv9UyoHPROPYlMM7rtp
s7x3hFKFhDP0VKSMdGacZ++np6a2T34Tcw7SrpnjXX8l9i6yr44nYX9CfSm8YKQfm+GGneYLEpPU
207UQcNjrN3ivrWNG1aM20TwSxXKl+wD7WXudieC4z9SaNdSE5exKcCaGOQikEEaCufqHT0bONj5
kU7knrFG71BdN56FscKYDeBJmpCftAOAhzHxflsG2O/YS83bkhY41JQz2y5KZkL8i2Pw26kk2MDD
WCMJHb2w22gam6CCV0U89BG+5SLEfMj1sS8Un6FSCQiMeCM9TWwnm0tpFbx5v5dk4k0zSn8rMu2p
MGdIggfbLfyKKvYt0WTDH+C7WEydjNam1wiXVASsallZzcPUQQXRcA8Kn9fkhc1LGkPX4x0bHOYW
9CrD0QlzSqOn81iDQUXke6GrN107cQIwNrMXbayOv+EaqQ0V2qEGyYYUQ63HiD6JeKYk8RZF4d5u
4muXAiPW2yZdCxrPfn8xGtx3NHJd5+hLWmFzqnQDidnJ8Vya7yTvGibV/CjNCjDs0Xiwdhr2iClo
KxhpX9iqglVHRqQNoh4z+AwmYNMUc+bAhmNie+bNC5xi3NJeoKMZ9WcN53+c9QyKeOVxwRxmCMOf
zGbxdOFY5cwgKyoF8/kQCHeC6XdhX8sMBXhusizxcy9ElHwEM7ZCuuWPbRhcZV3uY5f5D9m5M1uN
l6LwnixvbgJF3BkGE4kCtajKi4fJnyoe+zFMrLCHf1CUEKF492s1yNVATVPKaE1D1e3Lzy7yrnb+
aprFvC1aK4dfidQBt2I1fGtxDsQ0LzZu2bzQE3LHB64odZAXBJrnT1zTJi23HOCakCNHXL8GAzFr
jXm1yR30e/vXIHB8bm7qqTd1DzG9GjyYj/Tf0tOCKMm7/HvPzs8YbMsIetMpNNoDWeOtqrld3SH7
wV64dxL3TN0Osg21lYsysi8g8RxOkos8ty9ayzs61eKeT+++0r2rBkVyEY75m1L8NtzvHJXOVEHt
fy9hP/EBnL/H/L9awEhWZh385GDH8WSjRmT1i4JHACxE8bDo4w/lq6Obxj+l3hYYjrB7u/g+HXrV
xMDMrJNchc7WL+2cAmOYki1017r0k7vnOfrhqWn2rK1rpY5eBQ8uNVpw6c5t7WhnhqYUBXrjAW/R
8GpFW/g0wcrNbIZ47iXIM49xOCqUz8UPwlOfmAVMiwTvG1yK3LhUj0A5n4Emm6Ay4x/Pr1/K4rmd
S0iVB/iwiniPuwiRnPE994qrXedrl7gk738vtYFltHeKx7C74jPgUTAwXPbCG/Smn1hUxcas7wqm
Tihd4JGcTFv6evtpuoO5FJR2YmY2iIJ4vAEFITIi74uM4Av1SvpJIGQtRvL6fUkSpEslx0+dEHkg
PjDGXMIwKZZtzhlNp1kHbIQ9xD9FzuuNCgo0O3XoNXnl/H4dJ47EGeEJeJbmpZI9LyTSjgEr7irE
i7rsTMrglakY1nrXVvacBVig+OfEjj4ynjmCMMj83hDQ5JWm3jXub8oYmljWX0Nd/ShXHROSfese
Pt+iEt3RRke0gTkIgRkh52bkWHDVbUmozOU+jAV/k2hXtTaPuxLGvY7dfhJ0Yj5QLLSA6aw9Niaf
O3VkuF0thJXuiorfzi34z4Elf2JTX/dWf7JT9ZD0tb6COEatmcxO4Acw7knC9LzD2qB9y6Z4CYq5
ilRzznojr7gMumXTi4vJmY4OL5SyPPrJHbNbZhBDwk7DNh/gFvSRmBle8bIp8mgHshVZfFe54Qdu
UMZd870gWFSquQGFghusgp67SrFiWW6+Aa+CWO6S5Wf85UEevG1NfHVJzGPNsIpdDA7g14igJ5yY
h7y57QzAGpHDDiCwxT0trPux5+LNn7TGAdaA66gtw5/G5BqqVHsf+DWcWJ0jFGM04vHIO1gtQt8k
H1fPsnfClfWj4ENyXUBAwWB2mYnz5v/+iRt3zNmh3vE6Wys+xF0JuJErVjAn14mu4LBbEs8ipymv
84cxis3L7+1K8cM1Md/pasAJ1hcvWu+cOZauKsd4FVm4j+oBL0/4ibmDNWy+nK4Zf/z+5KFIrmGA
WSwyt5Hu713pnEXDnTHg/Z0zRDRyfboPrg9UhTYChihrP7IXEZjUUNFozEYC7A2X3id0aR671jzS
vrtLpbgraPnT7P1klYgZ3HK2fsQas0KEetJoPacVEqbLSMtG/q3qM2rQzjUqNvhq+YuekHOVrPfc
wclsjfiWlNWSTFK3cLvSwt3Kex2n86/p7ucmSaR7Kiy+avMCoW/d6WqHtsrPzojEyL1wTcobk12l
qrUO/6GzyYoKZ++TkIs9feMVzWLyjcNgQQfLGvxrKOzukXoSMl1Hc2A9wYNVGsgdBrVlk74x8RQb
Wsuk0lhiSV+XNeRemM9wVNYhvM4kP2DLWdkc1AmJ3Qt8L31vHajkWTgNxWY4WjW2jmTqVhbNWMXY
bD1l/v75qL/xl18Fm2yg+pZPjW6AKUlQwet7mrLxL0MM4QFVpe82c1QztE5hjJMw5mWCzbE148D/
WTF8bGDKdglHVE7mZgoU6zXUYVBRTInjY9bSeRqUayjnjLUFILm33ufdx8IM1mrtnuVpkg4tH9q6
HfhfieGM0WzPYb6QmxuBEm0X9daBIIZdJlAUfNF/RmntNR7rbSSb+7Ku1rSe7boKymNuHmlb3dE/
tna1kRlBe5/gviwH9GBurbF093zbZWmah7Kj4K0m2MzbF/BZwiDXWeNDED9YffSKtOlVKRokMLip
3uahfahyahIVF10v16RIUB3EjV2UTJ/Mm066+3TQNyV2Ycv3d4YD1HHkhpisk4HZlRrVdaPsdRF/
YeMBSrfsoJzZ4R72/KbTzE+nMpYkk1cN4dTGs1Z6yqzWRCv2WRSFfR6xytFkekpzMXvWd7Z7Txjx
pp68fawTVms0OH3V1pb1toNM1kXbsLRPQRxgcCHOrUBDqpXqxTl0tN3Ui4MdJJeAikKIJ5TRLW3e
rc7lnBGYJyd1YfPFFyWLj9q9mAGZbsXYLpTilCNYWG5qsOrrDw4DAzjD+X1s8DTkevbkEZ5GWbxX
ZA3YiwOawhtGKCSsklMpp3fdtO+Vnzz3aTWuGcKdct/Bil4m2yqg7Ddvd37cPSQTw+sxxSAap+lT
Y/f4uPiYr2TebTmv97dJP/3g3SD3hbBPxAJkU7hNR+tgpKpejU1Ar2nBLRbIcqWSkTzuPMRhMWZn
3a59xcisoaJLBsSK0+mIn4gHNkEM222XcRyQey95QFaKu6+zX0bBR+JTehDYIxlu2VtcyAwRvsz4
ZmOXsSdiY0W/wa0wjCf0N5Zzm+lJS9aQCUe8HVNPrUZX3/u+e80qiuFCI9k3dnGOBwelkFkX7Y89
u416xejhx4Exp7H5ta1sbVf4yNyhRrb1ybPE7QwrNteRM62MXp3TVj2zpJN4wbfX0wubQEJCWPsp
dFhAoiUfRWWdwjlY75qCmGfTdldgTYy0LLJ4Vmc8uG1fHodsJu525m3ClGUupruLDXYLTfGc4J3h
Iww3tCw5wviT1d3xJNwTY1w5XRWv7D6LKU53XoIuOhZh0h60KXKWztifsVN6uENKYLANAD+0p659
tRCnNxYtcsSob32nn5aYEljdvPSeiD9nqWfOFDZAo+B5nMAp9fEI+lInyTht6emqHwrdDKACZpxl
Q87cpCTAvrF11cr9KKqdAQVnIDvEDPGZAKx2E7JdVzmmaKFgJcpwOUKyZLXLD2ZK2NmxDrhOOL8I
ZFhGss9uIW+qzCj2TiZPjPA5Q+GJXidR9ukwzgNxeJ6rkRaABFpO6HJYZqqmH1bnDXVfmgmDr1a6
X4PGTrnONczSGVZn55X4zNkZG8lmLDIQnXA0D/45T/2VLkKOZ1LRHV/YlPxYdO2aW5K+7Sqy831T
ciIgAtEJPpzzbNjD2ZOQwV85eSm4T+KVslvEcptgd44tAukMw3cIMq8L9ymsBqioSNyaaL/sQukL
k8tBMUFx4+vzcHNsP6jk3DfWNHCeiVwmagZHb3ta6kDUah0Xid/h7B8b9bo0PIBxQUoymQxIvGrx
3Bmd2HWq3/UZI2QZRawqLHZYPEEU+Ay8TBkAko+ms2+FjGmb4TFv68chMLZ64z2R1KuxKF3attaX
jULN7Iz8lbzEwch5BOC3LtbCfxMYgRiP+zMW3fwQpJaWVtCvDMqrlkgACSBvSBScoItdYnj+CTja
WaYehAN9eBF286LPleBserCsPJg0gtI8QsxtLH1cnUQxyKcW+aqETGzqsbPPNAEXH0x0gbHd0+f8
sct4rNGrL+zKIB0oSXbRJUuN6FppsfXKTfU5FsXR1a9d6zbHOD1wmuhXuga6OqAk05P3vkXuWTe8
r1yN78LPPxmAsvditarEwGVhkMxUSuy72FolxJRvJpmeMZTNhw+3mH/OXZTuyW/tIvqcIfkCyv2W
vknph+CeZr6GR2Fp58g19gN1xJs+zK0j83Xa1DWG2qFjHWtXJ43UyXXmMLg3KiIfglEjXHwDVitR
KC02W0iDCq6TTK5DkN6X8yQ7t2+Ff8sWtVuC4vzI2spYTxXJNsjJePIjSsvSXrx2vnKpWsB00cdy
p/vxG5k+dvPqC4YcJp8WL35GXH5ElYVNGjZLvelecpM51uwvt1L6MTqDrNYlrhBeZGqv6fxlIqgu
iYV7Lne6299JVVThRG20fFMVcUOZtKRb1yw/G3LZq75qbmnkJbDMB8EzBcM+86Ozeo5pNSYJgzRn
mxbaMpfaq0r4eAYlDpVsap/SxlzoXlQtSj2+AFDksFJW+97wvyIKCznuQeBobfHm5VRcsp2iGc+P
s1XTMCBL0bM4OpInSIJo3eVs3UB9cupxV0HARM7m8g4GzT1mDEIZe/LnZDfo3cHPlPLdTJm+0ssB
K6VAn+oerbHZAXs7KZfYtspeSpoq8zy8dcyHsvdQz1IfOE1y1TrzvmhYdbKKz1+hYUSZlENQu/zi
ROms0UIXWjh9YqYe4dokcFW9cAe4iYWXUFHAOFCFEXaEybk6SQ73MulXwilK8nDYK/KQ72pnWOEq
x3zFgk84YSzOKXuam17Uz7XbP8IHxVYR4UvkYtBAmW1ca8Ygi0Lb9y0DHJzcKyjD8Gfb/lHqDBbG
1tz6+H5W0NL6TZ3BHUqI1hcdp6spcR+TtrugqdxJCVK0I7mQRRFeXrZNX9LKx8UI+35pDs5diyGn
FQF1dQsiycwTl0GWlMck7L2FTMiV45/IJrK4mqC0RrNZtgQW5TYk6AiCf6VVobeFBxxb2YbSnHqT
kxhfGXbyw9CFdpTYpXlz0KejPcjD9GTgO/Q4grGj4pOv53SSFc1d1nJeiuOrsu1VLkCVB314yz9g
5JjrSXNn2mZG+Bbm3cpNhuDU2cBACd4x+3I/YfZHmzZmNjaOD2OvP5Yu0+Y6Slf1yDo5JmholUhv
DLs4Kgs8ZYJHDAN0fvGa90QTtCoSUfBJW/LgRvWsGGOVgh18Tv/8qgjph576aEOOE9OTDG4NMA6e
g8nEl8yZgsqgWS2GTOH3J4ktuvK/Kee5laV7EQaEaAPx9uBpJc/36DYoBIkMhA+WwCf2dQxZNORr
O77vq+AmSq2VxrcSBhs0kDcrw2NAmtbkfTp562bv/sCzIhbkgyqcKtS3rzz6dXZpvA/IpTDtS4EA
+MKGzEyEK5F8jnCnlRLhL6jgBuEcGiOcegzcX+yEjRP7h5VTOZ++0j9locL15On9ytWdN4h7oEbp
jMMg5Dx0sl97XfTV6uo1aZEcIqCMSzqzrpw370sOUJsmam6cfpnSULHnc5aQWCGDO5UUE3LHQuUD
IbPOuv4yeAYZ9sp6NpOhRMzgb6HZnUNgyCq4T4ORXtMBBn7DpeqVuMdbiUM9I7DPVJnbvPHETqDs
BWw6DyKyPp0mxxrbNw+6wyvzO3Gy6F0+u0F6B4wxX1Hn425AHWPYJKpM1FLbmTiSqmQwt8S4byxr
uAtqCJkWBgPEg/KKBTk4ax7dtGBKgeNSoILA5TurSIh+60NiEqN8z1uWxBIxqh9gGVDMAr5Gihta
z5OFq0fLicaMMMSWEbVrDcA/7cpPUVaA67EJYCjrIzc+C7nkSUrYnM4fE3g7qYVVNQ//+5x0WdL1
3aYaTSwEtv5kcGiwMwQgvQd43/mmOIogevKcLsc2ZG48D2h1ZTDyq7r8MjTdCf5N/FiEp6SITJhG
MjwpP/RWQZidYxME2TTcNlkWbbSaxk18heVCDK62IxX/hq/YiB4gIy4DvpgKP9QgCtqBBiZHo86J
T9E8fQ4qGMIE9O+tQG07vad3pKu8G7SZO8No0NWgbBOyd18TiM8bFRxLLh/E2CQ/OgYFlGVH8zSz
WHLn7awmiOVgZaRJYvldsqrOIhqv7wO0LRrvUH3Z0fss6NtN8zKLSX5hH8CELu0Sj50MoDzU5LuH
Nj3G8/FPoa+ODYJQjAOZ5Ac6jhueUwW+9VdByUmB6Jis1oljXGiWeo1K+V+1wP21Ak2XYBZdXNuu
wUphyb/AyBpfjrSw4+tQDF5jzEaLCB9WnhkE6iCehuafCLj/DkH8F0NSj+khOYV/NyZ9eK++gBn9
C0/xH1/256TU+4NpJ4EHrKMWg1F97rT8c1Yq/wAnJwQkdk/oQAbn6erfoxDGH5ZhmTrdhRaFaYxY
/zEsteQfMxXOwbnzd9jif9JuOI9C/zkIoTPBNWhSJC8vdJun2L+OSinjciH5chyYde5KqjvOq2z4
RXefuyl+ZIrve/FdQt+qQwYoPHTuJg5PVvYWJ+pY5urun96/uz9/8j9jF9FT/k+vCMQju2gGxYbx
F65pZXcgZ31MEOnYP7si5flcBpvEYZBlWnDmCE833YDokm76KH3DcafjnOEA1kr15lgXVv1bChme
k4hjqgt7bREZyVua5UdSngiGsrsf8/YZrQShh1FLHa/7aiNKlq6woD8lqg/o3jiyQvUGjT5dNN3s
RLeG+1E1B/xnPHSrfUKVnZ5lb6UZ/NCZROIy/OSd2vbTPQ4whDO7vR9mt5bjX+MpoHqa8HIi2Ze3
vNQipVrRbe9rI/70IvxBVD7hsssmIHI+hLnQl1e7yO4QHH4cq7mvbfPUtu/ldKgzd9k1GIkn5nHZ
G1zZzz5Mzm6RveVB+tbmmywh6RF42hOHMSeJVm313lfaVisSasvoogMuzv6fDoalwERap7eqi3Ed
NytM+iuM8zhCCmwhowwfFSm3MXmz57OdTXfWkvwdiAg2zmPA8U0DZhLgy3T30VAdsGimZnoRZfyG
lfBZVVQjeTE12TT3mfyG3taV1tkoeF8qZn2159213GZFyDevufECnJxYW3cu7TjC6u/bEbA8+Jrz
aP8v9s5kuZEky7K/0lJ7a7FJbVj0BjNBECRBcHBsTOhw0ubZ1Kavr6OIEqkIj+wMqX1tUiI9wknA
BtWn7917rvrkqNKrmZoXhAQBVaSqh94TcbMk72Yp50qxzJG0uYyIWiYya7Nd9/ZA2Byzu4h2iDdv
sBEwoO+qbZP073U9nALouZwMxHPrv7gIFwdZHGr+nbD9c6PTwNfax6Jo3+YhvfzDQ/47MFf3SfFg
kKaImij7fsd8tjEQFowmIOoVawfLuU5k04J+4jbIsyd7zL655gHgNGOd1MT9VdqXld3hQr+YXZL9
YXL7I4z1X7xyjnrH/7oGIMewLNAd0FVNsk7/ugY4XkX9n+pIjrhvQg6nzuLMio4/0EFJDcG2yPvn
WRvejbS8kEBAJ5FtuagezXhaBKb/YZfdvoz25ZS8UticZZccMVIfbLpBcmgaKlL/HDndKRDDiSzA
bdNxkKwmAOdBCxKGFyKPMK3UcflkpGy5k/WlOdk90+mzJsOtn5Gtl7ibarIOWKNWYa79qqrhndHA
0SigE8Qpp4bO3hn6ubYyPPI8pYLP1FfGcxuhNDCzi42NOd6menux6Gmrvwqj8Wdv5Nd/f2/Nv4lP
QKWaEHRBdhNq61qs938WnzTzHEzRPJAmQxJqhPU9cYf3kT670+aXpKOv/uWK9uX2rtcN64vdchlD
EKf1IO7CMbxitMBxnx84ve/GnOV4qtao5/7QPv1/b7viAv/ttsNttkxD+JjqfqfpIuQPm8idUE3M
HefAgmjMKGDUUl4gxx3x7eySyCH6LT2qfYEhQDBW547EWD3Pv3U0CyMs+HDcWdzqdk6PFguWHWbH
UhNfub6LTdAYbsSZHPerGfCmFma3j/v8UunlpSFGtrM7glfSaxNYu7iZTrhBTxEFm+nlgAfzM2IV
WOrI1GRxob8U41rTziWLFwKazchiTKMU5kj83SXFoa2690w9MP0vM0A+ZgXRUWNpKLz0GNUO+Ib8
ybTC6+250GwaDyROsedhmAN3xjJZl6eBADG8VsUlEM4uctKjzZFPl1thpUf1xMzu2gysTea1hwns
3ObfPznGv7whPq8heztP0O+yJfaNIdUmboiEr7FU4oaqN+gcQXDNKTRzG3luwziWLJKLjf6I8fIx
4chVj/rbHAFybyKkB21/rwODq7loTZp8//vPqFDOf3tobItFgroFksHvxknpto5Z6KwVkcIh+6gk
reop7OR7NGQHF6wRD2u7L+fhBODrUtDpSKycxgwHK0dr95nUHjMpj5E6M1rpAV3LOrYJ0Ypy+mDt
vkrB9k2hvZtt8+ra9YM9/YgNfYkw4dvJy6dKS46Vy6BuTq5k9uwC7jD4++fRuZQcahOaOmrLYNMh
V7O4cCx6LkvgNNawzyJeR9lyyM2e1DwqyLm+MKTTBHASGtiDjWJfS6tzEAT0HvvHbsKV11XawkBu
kXYjExxsW2GzGdzpMQrBh4QNqrK7obng7P8K9E2VZm+lkxyF4azUjWrrZl/ljBhma5dk4yn00kPI
1s44nRkdi2Lj2rsaft/Cfyn8altmNCC8sHgyfXnKbchlfO2wjY9V5OwmPSDZkq9rWi91Xf7DJvAv
7qtJbeq6pu3Yrm0qAvKfOMtEsAyQGZhbML7xyG8jFIY31BP6o+d0L4PPqe3fP0nG3ytPgh6oOAWI
bZji7m+VZwqLRcwDT5LnVJ8WWXaGdbCcn1YKpYPd2Mj7k5moSkU+tEl4ilOoiKG2UHWFZhjN4h8+
zt/LTj6OZ7uuzcLNRqi27D9dgMRPXB0hkiTbGNWBSJ8DQ77PBBARhUeBFprlh410drDa97yrvH+4
/Kb68b/twZzkHApxUxcuUeh//fV1qHcQZ9g1YkFakQlAzkjSo586Oy4Nib4t/hnEJEH8PAFEIpnP
pq5t5btsyh9ENyIsMtpXfYTOlyak0E4ZK5lGEvXC1DbMfyUqDLNmjDY/9dL7p4XrXzw8lu8J8NiC
2BYhfivZcUzhIDYRjiMYfWgq95clIM+ERr/tTZQxwuRwP8LaIhCV1z7JYcpUDyIgiNB06X2+Gbxq
ePXwTzbs/v/+xjq/P2ekt+uu6XFQNvhf0/kNGg/MbyJIB3IB6YlMZCJjEb4VEUFMQyQg403QZZmL
gBM6Ga1SO3YcG3D9fLTmtBHsLlgatJ94iA9aGr3lF5R0qhrVyVydpz39NpIKvfQON9kKOiV0UqSP
yx6X3hxGW7+Fzj6Nw4K1Hc06E4PURiig8yARvUbXTCRXBgQl9UhxCJKCyghaEc7V74btjjldDYO0
fY/98Fs9DiSQD5z6KYeThONIX4Ab1NyVMNku9Fz7aUZKrtdTXCWNT6Bx9DGqk0wkaN2FUbXFC3ih
zXaZaMkhBOw/Ceos/uF6m/rf5LeGxbkZLS8HSyz06ID/+iwbQxvZTC1hLOb1tmVvngdUSxpJWGbA
IOdJpv5LFGdXoX/qxfRA7AmQLHSVzDvKudtkLucnyYQ5sRcY4L+Tpj/p4MYYuXHeslHINEzz7GdC
rl5daX30hzZiftqh46SFRA8+g9uiTlgESz153DiLtQT+DJkiVlQ/cJJcMj2gWXQf5h+64mw1rIqM
JxXoclh6XZqu+sj7mY848IGbGSVQDyT0uSeOuh7Pd8xLQgaXtXaNXI4JFFjEPsMsG7UENrIzgodi
9jJhwicejWaf5tfI2ROl8xohuQ1tY7HUKwZkOUOdHFCRKdmpT3rGqoDPDInsRTSAhYYRWSUrBmFg
NSlxfYV9v45Aw2IOhm0C+z52Glyl9JL5GjNwwGpDFM+4GeVHoZExNTsVUoIyPVupQG7lIWNzKyby
WvYoqjDe9I4LDMbx76pcFOtiMoZ1HPsvN0580vOB53fXcWn0WWj7tREwCEw9VicaqjfouzdnW3Sk
/NWoSjYuWUEc1n3yhIPqVGZeuh/T4jlpbYgCTjUfEu5oT8YKYW/iPrMBEcam9uq41mfjEMzMpqP2
+VY2J4LaeW4pnr2AsBe9mgmSQ7wlOEzYzAe4gdSTTje/e/F4MtPsIvrigIN+N5QonSKjYPxcA0pC
x9oM8qRqAa0InpueA3jHPSMI5xCZol+PtBMstB51hUHG4M2inbjPOZvRt0yIjos2DPYweBCL7B+6
vmGrpm054/QHxlrj6Oc0xBt5LWd7GVWv0kkAmJrxtTOJTfJ4qrz4mmuMzPp5b0XYYJiCLY2ap9nn
ydQVNT6K4yuT/HuB80JaBeoHxlpJ9ImGbI9W+tzYYmc26bU1qX+sFOnlcIKsdrU5OHt9flIHcVKJ
TxAqT7N9lAXpaFMhmTF11aMoC+B0fC+pZZepiS9jn3xHlhXhykb1G2fH1ip4UxsEEUH/nEt5Mv2l
mc3XLH3lA58JTZ62CU/dMsX5HTCNq3XvRZ9rbTVrG0QNyD9TJDxw2+J0hJ2r9AyziTWJO+ib2FZY
3pREDyt0epU6/mNPXAi06+iUA8dKeSZFqaOIMPCnZe1BHcMTt1xP3bPSHtaWd87b/l01VPTpSsxA
A8Qf55iqkZTI0+39c/7uBxgh2/xsDv37NBZbVPT1sqa8ao3gLsUphOno3SrFDgfCbsqGz8SBShcd
uz6+tikLDEFqHU64fk7RAFsKdvuk/gx20rsq/53JO2dls7dslDzgXo3w4HryYjC27kulAaSdBK/8
lKsWjtdZ6yHSD3o76wCCufqhJU9oeo+CSZSlRXc8TvS4mF6nHznaRqvzoQQh95zrc7VigHYOwfmq
jzsgzCbkSdWLI7s9LDZRTO9icF+bWUKUY8HXCPCem+7dksNa67OVumLDJE9FiC2ADlkaFYcsTp57
f5uw+JckSXUlyJ8ZMiaYnqU69TP+XnTGF0ZmxDNi5/XlVubhRvVWeJASTQdlBJehe6nD/j6Hy0a/
yJ6ZQacwQwu/vKjydZgyjmLkaDP8bzgnxpygknI4mVwkY9JPmZM/yTa59i6hD/0qswIXOx9nmrD4
MKL8SWjpVR0naDKeqNCKRdJaT13E6bhxNabTDvSmBp13nE8glmKun0lLjgXhJfMncW/2Zb7R053d
zOhbO8r9cqgfNbM2F2TLEh8LpG8pxqumFSDH28BduW30OpVOc2eI/KcVc8Zq2s5bzYW2Hn1LO1fZ
q2ZME29fcsVF/kBKAYa1OijuEt96NHjyljBbdAXzvqdoLKBktabAKVggHhuh9Efw6RvMlYwg+/su
JzBwVFDsCo7AqqobZtJz/4OYNgZfAfkcQywheRvN3ehphNu4XrENKpSPRFEcNEBpG+ZvHfNR804z
QjqzXvLTjPsPlOkj3nVoWHUL1zsgIZTmGa5eXwPx2HVrYrPmh+m11cEJ3z5A0HjdOpD4GGxcJ+gK
261X3bMxpXtbU+WlXsmlbfIF4PSi+SIDPH1z8gzWqGxXUWLZm1hpIHy2LQloB8XJ8Igo57lDxLIB
zc8W02YvUMxWXFF0CLlHq21kXl8k2rQhvJuQS63i6GT9vH0gMbZfSMMBu/TeknSCeTU1v4oZntvs
oiyvSiTZt+styp7ezuxviIejXHCt5q53wuukHZnTKMSVg+qx656jnM3KiYpsV8DyaOfmmGJD3rVB
g1gxwh2fVTFMBqnGW8PeZ0XYAPMSy6REGR/Bo9815rQQWKvD2Zy2nuLBtflTaXu4Nl22uFiY7aYb
taWd5+PjTccbFhHpBqEgdY99mbQOEBl+20IR8drnUPcf3TFb6ymHwlSxPCreB2Z2e40sPHIufW9N
ksijMSdHGfjGpgOApjZ6vrhX832pEHuN8V40X/wo0neyCK6lo7fLGiHMgocyZRmpFijIkEXb1Aej
P11KlTIMeoMiQB8O0scjY4dhvypnRNalVe+8YYrXVdpzjW25Z0ck8THtf8I6ohNiJWyyPTAR1GBT
yxOT1tEKr7vI3OlBNAiXQCTcN25CKolOnHSXKk5y/QQv/ZuJHjUrT0upxcSxGEGpoDL+HQKnd4zC
uA568SqRNy7gE0B1c23CT7XmW1x8y7RXsV7PG7PvkP4ZvLsdKhPsigA5IsdGLANmnXXsM3fEKy6E
BJ5IT56gG92PvJTbkLecru3eV+1qNH4QqnXAepnzC//7j041lkEAXSM05pPMHpxmPOXpU9JogGZi
7Weu490Ryb0j028mgOfqrltYYfSeVLQ3rLGHsVq+dD2Lc+cs1X5atzxiHM/w4gIvRbM7F98RGw3d
f2SXSNNPPetwp2VPomAzcMvgrtDB27bhVUp2X6wbGLcIP6SjMU74zcjoBI7an1TnC2o/35oOSzdl
91b6DajqW/2Hbs8Gm9fJdXAz2qAPU4+OJOH36ehrkMFxVJiyZaujexcQ2S22y1sTbaakKKl+MvfW
Zh+OxGU8DnRIY7wyzIj5qtw5VV9FmsDTXD51bknzLgXIHn+3bnQtvehbdS58g129smPExSEPCo/c
LNnY4Bx8x/UPSvqZj7FNeoc6WEu+gzj+DgQtI8PbjLU2LplwrcaseDCS5hlBWLSUwXAbO5FFcp1L
Cr8o4NDYFYxXbO11iosHG0W7NcVHpymHNRrf0eVeOezPqgUdl8x36qxbdlH3iXZo72Zsa5pJfOgI
acGZ9gW19LplZQcb4nKwQ+4RGzwYeo82U+cpyGhDFO214GWLVPUZ04nveHQTea/GBiId3gOuF7Mp
6r5Guj/rGiGEh9sHvKtyiudZdpym7DacKXPKSFWcds2PuTXOqgnWBOYArCl/8kWz73X/drW14lHv
mNArml3cACMxKUj68FtotAJc59FkS1ZMcSyZe1fj7qpDXFVE116M94LDvfJGpLbLdh++wnB/6kX/
6JXIiAFWgRgdISiJDmm8k7/UAV9nVDVJ6xfPrfY19o5S+PGmGBwhdTXxKiSkC6hKOH9JsGDOZ8ZM
17m/qnmqPoyaCkmsAGMtD6qKGpn4wFmhLnWLJ8gi+yzhIrkRz0ctJ44D8SfW/tWsHH81bfGwn99N
ax93lMAjJx/01xoul1GG3475noxYKkteWKSGIAvcg+MOjyG3I53TA+5myikn+taxY1lxfscjd5D8
cOqsy0RLcTSTrQzqY19F15h2Ow4l9SjH12mWl47H+jYJU5M1UAurxO0eWOaAe9/btXw3u/A1dKja
yDZ6Ui8WsiDVQ1k4enNUz6s6jN5utHox1A29FWnWY+63931dHNVbK3VyLcbsPrI7YCvR2p5o1gRJ
flFdTtUAD4gvSlrmKp35Ug3APnCCA+tY+408oQ/cZZyIjZATvnQQktpPLbc8b1GT27QrZUWR+qZG
mOqPVM2Z5vlFvY+qNaYmh6bJJSqxrgRw5BgoXRyOMsZMBYoNSi0dqpSskOqjCtyq0zcZc1v1sqvZ
J5v3STX3vSY7qu+nt+nR6+jwp+ZdDxh6LuG3Vtk3pe2dXjzpCaLwHgyrPgfY1qptx1PQGXKPNvBg
tfe51+xbNUwzI/3EC4sBdBFhMEEmH/Xvrprb5gkiRnkfSb7w3L1wdn5TzfzbyhgnBXR8cY7ZsoUN
j4868YLo/5JVrH5l1L6HtMeMJLwv7PwgtOgqCUYaJkohHc0bQDwneiqm4BiUdNHsFfq+3VhbSmtq
7dSiaoYxE9Z813BYFzwAAkV4DKEamq+qm+emPGgqasm/tAhxlFJEc/jNNcwmolSG987lABeaB9rv
TEa5CVlYXmyr2as1bGzl/lYhq4vs6M65mYOFVXiIqXjd3Ei+M+Z6Uv1v1UHv7OwahvlxNv2zNnDl
Z/esZrx1/GZa8qLGvDHPfaG9Z9hD1asI958nuz436oxEFR9xyvA559QEQFRZfNbUUlUgWvJnVjkr
peFMU7cuB4LLJBUFTpHAno6B8aInZDKV4TUR6TVgQi4pLEgaSc42tHtcw4t2eEnm8a3E1Lsy8w9h
7jpafhyGlW/KU9LL+c10hpMVQbqpeofDr7dOstJbhV6P9rvY6Kqa8BFVofCvCZfaY5hGrNVwlEsM
Js8dmAe7QNDeU5JGYgBm4EJ5i6ZPLwHQUaRK/NMSJTbG/SPN/CNF23oQqPE7XlHXyaY1ydYUNAJ+
CwibwmAnzhN5VwQxEQA04RqRfRb6Tx/fnF9wvLDkK+oLIBnhOsEMyj4SfzKjHhaiYU6p9p8xVMWw
xoRId5AVDWrg4fSAy0sXbbj6tDjNubLa9BZjIuElPbtNCh1oekuhNcu4fXM1vqUX7JoJx1Imaih7
CRrUEPNCjm3IpSxi4wH4p6OZXuiJewQV3UEJVLEgEXa6drpnCLoRg3z0I0rwyvuAiAwagQSjhQUt
hhrqTYz9KbUQ0Db2cKJZhXqLo8cck4rVNhx9yvgTJam1CJyetBq6cS4+PDJaSOO2xpVjRN+Vb2FI
4CpYvdzQEvry+XiaKd/R9mKUJkBvFfFiDkweOpvvrFXePha8X7P+I8swb89V9jlYGiQusTUcuDaQ
RDyq/GWVJB8Eo/NXwlRTAPht0zrbAk1qP2q0ZP0gWOoCuVWXNGSXARe+fdQ2w5Ds4sCHh8wjgmAU
pP1FFCGWEPzqnaZ9pWSBgrWLX1um7AvLGJfGmFoLyw3GNT68lWg64OpWjzjSaXalyTTBd4dnRqGg
3TNtGdnMsQPU+HrtdngqOADOdc0OMX84dZ/+cXNdsnrQ8qEnr2n7T9jMqMaoOkySt1+OWWXvShTC
K6bYzS4Y9X0lWH1twSGM/d8g3EtQ8fnDChYXMo0MYls2fpqEkS2MlKcom6v72HdqXL78enuMnyuR
fRSEPa47K3xzIcz3OV9KD1C3ZsBbDIFApSDWJIG1QEhi8ID9ACu3ZmEWoEhIbAeUQZE93S6DkeKs
SI2CZkLLqLkifStsS4Iy0CzPKeJXpBk+glZSuwWPYhRQ3WIS3M3OMGx1ANkLbK5vuQvZWney7Vz4
PPgZdk10djNto8jGQxWgredNzzPrl5/WAOjyCcV3e8hq4uEIQGG5FOMxAei+KFhRmTOPFM6uAZcH
iUYMthCvdEeIIWCEeaKLlUYz8PJk1UhtXxsdghjJi9Pkv2ytBp8TAJG3EQbMgpk/141gmyyib2zu
8xDFC8eGzwx//Arp7tLV2ZyKlnoHet4ddGkaJjHtRJ4NHCTxY96QQWKGUHNssSa5m5q6U0sSDULd
xTSEGpzpZXhFlUTJQ7djUM0YZDiqp0E8gr/WjJ8tSXJrgLC3BY6NJs8m7K844d3xJVKmK/olXDFC
3CAAXBiIOWRXLzC5aEuU6dM68axdWGRfKcr0MWk2oxt/EvTdLc1hum9bFEG1ZxCBRTgE5vXW4zMV
cfDRtd0W0zH6HnOHVOlNWMYuF/p9HH/6oyC4DqIpx0Ni/5gSuIWBUdzBx1/cT0CjcpsVInWdvU0k
BmcSXmGTV+SPfyrm/FIT4JGE02OgAxrCdtmDEGUZ5uIwGn9rmq9CJJ+39R4EGFk5pr0RGSsDbb2O
7QCqXUtlQCdG9U4947GQ8Q5U/pvhJ9+e6ozYevZpaiw5oneONUJv0NWb3MzeZEpGUsOy4zT59yT5
ISoSI26x0FrmeA/nLfy2BH/sww4aG/kRdhg88Tl0fL7xDaz6V2c7J9c/BrmKpo30N6z2+IyZZtI5
X4RyeMs5jdyWqSbaJH148NTf9uL+FAtnj7x5E87U1mP0INHURgZeoNsFq5xpZRMwgrvyczSST9mr
1ZGPRvyiWPV2/BV7LTffZMsKi/k+yrikoaQ8hmf/rW4nDgamT3sNjiF4XR6JihQ4F1MYsZdcnFac
8SU9+YH+VpScsyL7A0cThkuuE76yU2GwqpYTm+saidF3Z+agEAjJ1Ke3APbSCgextdBqe6fF5r3u
a9XidlOchMdM/VDP47P0cNmRHD1MkdpqBj59O7zh3s7YEzsl2c2+A99HAwd7rffJOUdgx4Lep5+o
dqnL6Ujx8VRiusGeb6LraNL2Ge0YjtQGGjpHC1qog/Yl7V0cMEbRXehss2GIhQ96qe+xOAQBp5/I
xZfiW/YeGC7XyeSeNgVHRU0j3MRGeeExuqLppQI9w6ep7B9BgH8JxW8RwzoVrMh6RO4rxtGfpAiw
N2HPK7GJ835AqnBcEjPUF054c7eZba5kbpzNSVsN/XDiTQtuDwejkp1f4o9gjsiz6uNv18MIFAJg
OM9j5WHA9MMlnnAKudtlT7vbdYZ4C/iP118b79FrfHJGepGD9apVrONe3ZCsQ69RTRONVp4MzEOA
A8aD4E3SvOSzLtwjbT68Tmb2aBNeBIwk3kMIPptlc82wdiz1WueMzbbCZuETvojBXv1++BUa3W82
M0xk67HpiSHyuD1E9RVL4g6BHvubtgyJ+IyqA+rrH4KKTQMQNrLnTTY5fBLbJCO8ceMNPKxzXH94
EN1m/pvbo3x79wQHs65l0zCd/FvVfgzwOEt2+kk3hl/SIpmBBLBibTTszNqUbCtgZ7kJy6qcWWSI
v1DbN/h9TO+5es5v21jKGWgZaPF36CTfQuYUXCRhGYSigTh8ptFFf0mtRL7AbRAHZ0W3Y2S6vD2F
uPHwUsbJpzvxkHfJQMjuRMcjJ3nO4SfQcli0Xfyd4SVeagXC6DH+li4WjJAOaRZToKTkvAXyQgsG
e0HU4sDS37Bd47O393nR4ozV3yz11LZst3M20A3OeQBs6qtmjr5zbyRGkD8YjLVtMo3qkrHfVh3r
V5F/EriJp7NctsSZ9mJT2x5WRY1Ngj6gu2YgYWm4cYzYeBN51FB5VCuhqrIwLIq1TuvNgty7HV1/
X5HE3EvD2BQsEaDwaM1QxparRDs54fjh4eJY3u5SmYfuMmfAlmTpt61+mGZwWW55ELoRficObQen
vcN3sQ4qM155c5mtc1igAPCcZV6YEYAUfkIcb24FpBWYD6JOEf7ltPhvn66oq40Fa1qjNVAFY0HH
kno3xDnXdpjDZgiLYuIcMGOiYfbmK6Cu3W9rsYxzunrDlH/6HfV8a8Vn0fQPFj0uWAOKUOJRQrdP
mj//uj3Vqoy9fS0s9uA0ptPt4ndWa6w9zIDxbH03Bi74OuQd09uYZceVy0innZg7ZEa4LnEN9Hf3
+E7x9Vi0z6H9tA28jI65WxizPgWAboTyd5bKcIIk5lcxear04eDiN+FrFMbtinGicQ8wb+fyUPdB
PT6NIc7LSJk95DZoivJcErht67UyROIJkg3snngsD3QPRvwJ3rRxS/s+JOmMFGZ373AGJuAA9I9Z
yEtDShdwBKrX1NR/WDLEzJjiHIi16QEGPQeI4mqOlFSTQ1ztXLnv7pwd5qDmQxvMPhTTw2lTolnI
d/XVSNEz+KIFeJql917MUXpXT266WGp0S9Z+iQOVUXDECI8Ahz79Qxvbepm5MmoWkwoEgt8BswTt
s6p1jDAuU2hH6vd+T9xEHPTvMiZ3DVaEmpeN7QUWQ7TAvsrPpeMTBjAxob+GzA2WF2KDrWmvm4AM
YITPIElpxUKtBAHuk7waVeWmLoFkCP1E45BIbsnmLSXGkWT8tP18E4UW4+EBFnU2kggbbGRgk8nM
pDGL9SOjrkOGWp0nGZ9YCE5Rxz64iHJYSHqe7k2j/5xTGseTWz1oCQsFtiTEGZ3znI4E0BjTg+2N
GnmG2pNRx/dqSU0tvoTOktPMjNvERHYOLezbGDwweKRa30B7o3O0GIw7MwHY7altlmkm5TLOQF2y
7MUBDyVzx3E9DIzWssZDmcdMAhUtnN5fiek/2Roo7owHpClh22CPagGR44PxOZz2hHdVdYuZE2vW
yqZ5ajfyaTDx/quoDC3UzjKGXBvX1A1z/HPwYBsEjXYN5/l+6ihwpckstbKgGzBbJrWZH4PuZeOV
DcOcek+oCMWtotCUAeTn0I6eExo2A2eT3K72IoJ6VFe4hSIvWeSGYaxU3is242YcBb0UTo23yUcQ
auDHIngnfUxXHqVECbvoj8mWpaHiho8ermXA85b14cttKfLsiwVLGuE7vDKmy4B3cQPe7s7Yahgb
+3pfaOkydphimRke5qIILxPaOJXE/ebHprNwCIdJaPw7FZ8ETw+G5xxvmuT6aTZQ3AmHZc4ologp
9fl4ne2Bo5AjYE47s7uLE+DAZfbl28wbMB+UuAg57N8W+VbWP1oqDflR9abY3lYLZVezgTkDal70
s//VS7FzLIp/LxT3IbJs+gLvUjVOy+4ut+1Tlat+Z5ygLM6+lQC611UjDpmAlsDHBRf0D1obJQr7
s2gM/wjiJjB8NnEWiNt/E25Lu02jUuQ0iUsOJgzyOaTJfu3mmB6UKuB2rKAh+B//nfTx9C8sGr8r
nG+/1naEYzKCRMJn/lXf45FiTywDeQG3yfLGna3TghGgPb84kqwwVLyWV2WLP/TK/2tD+gcbkkXj
5083aPXZff6frxvk8fiZA3lcfGI8ja/8MXDG25/f/fp///HH3/ovWKODZcjFfWQaAtSfaXPD/rAg
GeL/It2xyVVxLNvzXJRa/+1AMvgbum7qrjDohvIQ/Beu0cLS5Cv2o6F7RCa76Jj/Jw4k/W+KecNB
+CiQPbtEv4CO/O0x9vBC2rL37YXsCO3rbPT5IBYpgLoIs7hQft1BfAAf5bDHMXGJXRM+SGKfUoMB
CflZa50zduoFZKAQ/ICtpVrZlU4yXuw5GIViwgt6Al/bMl4mA0WephMIXWpPQ0C7I/SGcR3h0s9U
rjuTDxRtWMfBBi9GTjlaZDwwizDXRGJbhJ/EL4FmvcuipxXfFo8xitJFAqprOZuHTtivXl2FuyG2
WT3TYl5ltfnu5wMHZ9AJtA7pN3k/9JHDcRDRxJjqiyk1MMaIzjZZ/KP1pqUfzt2uHbJsYZRDtvL9
ZGdTZgCPogHqEi2JNZ4CFCN9a3ZyE0KpqWf5k+oKZ2UQDexo04lbDk1MAvV14IGsG9N87vNEMBaA
+iF9YPgrq5P9Nq8LjLRm8lCA1UvQyWRsQWD92wDJ1gI0LbWvH7ymoq1wvXb3YCQ3yE3rFetuv9L8
KnouzDdjIvR8bDODhG/5PE/usIpa3JaTTQkmW0T4tb0uE4mVv4GCaGY4N20SGLIOKz9tmU5FPTtO
n69rvQE1IA5GqQVbvbKqxeAbz22bYEjWh600deu+LLwNo5ETzv0cPRne5wi3r9VMDx1UZKf5ERGj
SsfkOVadQ3oTHNSsPVoh98Vz+geZ0/83xp4Tqq47pO7wT0zlz2XdPVkmhqhwou9T0q0oG7ggfhJo
e2zle2S7r22YWHgSAhI76SNA0F6MePzWRm9xEAUPRV4jCnOeZcxq9IN1zZL0ILLdOGqPmJXiNyvP
gWBDNy61Id6xSSIRcwx2nEgYS60lvaAzsvhIeFKwKsnpNKTjbx5LFbc3RK6a6JyGatyk3XYklQ8N
OaYdxAztQ+jY+5bsvhIw0USWn65C/QC3HUYV8+erwD+C039NPlb7mCzAwJq3GdmAQOW/HOqdoHuK
hSLEEPRLkqBNouAUEC1oJhCqVUE0kjo49MQPTnS2s4yAo+5cBr+kCiksi7hb3KzkZjIDYMh/4uf1
F7JpiV9RIYc5CTkFeZ4dYTCkIJZmyPCoyB9QkKC2bYePksREqaITwXJ/DkxfaIu1y7hkvKqTdmSS
t2iTu1j3BDCSC10uurGEGh7RaETacGrc/RgQ2+hZvDaCJMfAFRs9L4KlpUIeLdIeSTDNN0Q5n1or
Oxs6U/aGZEhnGsdDVXbhQ4A2tTdhRZvkSJYjB/IUNEZdUewVUN9SMicjFT7pkkLZqV+ZGjZ3P/o1
J/FOjyxg8mCMBttYZCRZEmRqPsQq3FL9vxROgAq91CUMl9R4Bxt+EW73PhNlANmVypmsjNiWrAhm
do5J0gwINARfyzuUhsFDp+I2Bc55lcaAsnFv5Na8E0O1b4W9B+/vrHGVX0nXXNrVWaooT4dMz6Fw
f5lkfJqT3OVkfgY6ydk2eX5kgVoceBtTkamGZQxSxVGhoQCpEigI+c4lTxT70dtkz1uHnFG0XrRN
Hz3SRyNSSHMVRxrrw9GWKZmn9h7QGnMdkksnFWFK1s3KI9OUQolMIrnmmC9V5KkEPk0Z1/wsbnGo
AQRbXe7bKUapCZ+H3NTC9R4q1zmjt/n0BhuVOBaXjIXPbqOHaXgkKmSfmym/XEWyOq3xHpPROrj0
cUfIOW5Le5cVD+EMZztmst1Xm2u7SQbFU5XiOiwdYS27oVqFdQRzj1OOXRX3JFMlmMGJjR1PdmVa
21jFyboqWNZVEbMkMyUbu3EgShA/a3b9sRkJpI1VNO1IRm2twmrjUL+DR5XvyFE2XoFrgoZITzIl
4lZTYbdzJJ907T/ZO48l2ZUzST8RaJABYJtaZ2Xpqg2sJLTW8fTzxSE51rycYVvve3fv0SkQ4nf3
z0nFqRpcto1sGbvijgIVADp2v+rcc6+qczVVouvTpuvRqqurel1Sc1xvKGSyVfVup0p4uY1RetAQ
fask44UspfAzlKizoz195FqIyg7kLISEyLgvW7cm1GLetmUw5W+FNkWUZnbPTPA/Z4PzPdzZs6kq
gxu6g8HGOBAJqRPWgSdcy7l6xTbMUhJQOpzQPgxlsrmP6COeVTFxoCqKO2Wi9lUTmKovJntKqxGN
xoGqNo7oOE5zCPNtUMCzD7OXsDeL+5lGZEAsZ7MYLrlNUYrIvc2QmVhzmYmlMqf8WxUre6pieRo3
GY3LnqpeJjK8UkUSqpI5h0KJNoMCovcPXXdsJsqbU9hBpxI8kxhB1LaEz9LapOrZ61d8k7I9c1cQ
HjWF0FTxBNGT4SUPjqqLbpr0uU/ax0TfM0H+HJO7CqUQtMqhr/oF2HjarSruXBSHnXr6qOk9yhdo
KMgHqqw6UrXVcGneYl6SpQqtxdDtC6NpKTB492m8rmi+riqs4PV4zVpIr8l+VAXZVsP9tXJj/EIm
iOXoCUvdXUCndkS3dkvHdhEQPGMHdfmsvXy+6HRxZz3z5pC2CjpOQiiBjEFMdw3bCzUOK0GXV8/w
Gqj29gf4+qH1gzX+Pp6OXQDyMtggujzDtTgONIQPNIXTiA73XZWH5+01pQiAGXHG05Hn6KTmflKF
45GqHv/zX7P/LfsyoqyTenJfQBhslgP0lD2CB0iCztx6KuYAXYMnTo57k04tOx1z/DvWa0AP+gB6
yy50VYwOhVPY3bqtPNAKtNGspr7ZI+Pt09h9MAtF9wGiNQTGfan1lC3k6XHo0p/c6Hqgkcl9l7ru
Ku66X2sYvIvdeq9TY3ubnGeWsV/D1h56K8/NGRjYTQzgD8Bj1KXhFnPZohmHnRXR5JXWb3oBisav
mlXc27+VjUBTRtlrKyFrcbbalzkpgjSkxxk808kI544th0Jrboetlb8xhDjMOodLquuGLZ6hrV2a
nxXzklWWtZ9ZnZ4LfWKYQvZi6dfOe2NVaJb9LAAnh+zLpVgXNfNctWnGCbWArUbpAxvv0E7T0u+h
SQI0qT3YR8WjlN2H1ho1336umJXNnL6NNA4+FpH5OFkOjThZ3IE5bZrNInenZ7f2z4Nn1WizwabU
o5W0Xoa6ZT7MolOFxRvLLTxZTV+hO20JPsHsiKnXwD7GDOzbFS8DJFT4Rvl1kNe2LNbYrtDl2hZ2
NI6CTEOxWzUZcUluHHhfWOC0GlquGx1kbR+60TGPbVetRsPZNF2WbmSSU3/O2B/HTgxc07hyg6ft
lD6WtuR85L73mvXe9M1DX2PoiKOIALrkDOsZTB6F6T4l0atXob225fxgTsNLxiy0FDbI0jncZWP3
mGt0P9l++CE9jNfZTK2Vy1I9ta2xDXzCEm30kvUJx7r8S8M0sLRLqQM7Da/1iDmimLwXBwEsyfZe
r8Hg5BuQ+M4p09mXHZb6rqA6xQA4xFOdpeavbKdgFWSUTjmJ9TLr1rtbFF9aPgILZllVLBdVZbYr
J+c0Mvqk2KRh5dOvzaglK9IFAFpCwrVWOyHYGsdoIpvo9MUzZ9YrLworKM5qalZd81LxBGDAqtpl
KO37qCpGcilwbcDZM8+1An4c0uK6c9N7rWf7ropyX5n92XGGC2r8yslLeecXQ7iYRvOjCfXfJJ2e
3BjyTd1Pp8B26Rm0/LORxt8Opyim7BFeYT95jbE5wMiEcm4yfB+FtepEeSj08o5SOKg11UbWYUTi
kdcUNcnJocSVDxVnrzA4ozkj83xrMr9K7Dkc6tk6NOBLac5ZWEdwKfXgkJjF1zR71yTQ0X0jXIkx
dmnAi1mxYrJJM1z6NU4cOmOjR5ATUsJ35oXm3l1hgMeKZ+cxCaufPDGhxwrUJIcctWmOGpO1fmY3
i2+T6VwpRnt3anE/TG60LLq24vvDKj7BnjQlgk1Z7OsQQI85pXzZCyjVSULlRVc9l8HZdNpibcry
BCNr2E46Rn5t8gZmpPSv2faPDdHxNjAtgxVJZ4gJIWtjej1mGhqkgorLi459X7jtBiWg2veGeO0c
viaeWT/XNjWVvv0Y1MYLpLj4QXNBYjR6eq1kxGEnOmPwulL/yPufKa7+MXoq6Z1yaTRovBDyrXYS
ES3DuKvyNjxnjXxoa3frhfSRhHn9XInxKR2/sUti6Ckb8LzRWRZcx8bgaldyxQb7ppU8oMqIAlB4
4eWMzkywYkm7cz4MrHaL0E3f4Iq8+jME2aG+NSATOeRtZFPtY0uj3z4lCxX/dCkUhbreAM5Aa61+
cXQeZyt79rrPEb8WokL4Q3ZIXzvRWsSYm0Zpvpl8fRfELTBbUVZ1Gpyv2LrZ9ZjdS9VlaoevWj1f
7BrTSDtSUilYIeB/TkN6r3vDb0vwdpkwQsC76X8z6MXbMb61MjnSf/ZFfRmWv8LiDmgMNGV6xd1o
+cdZ1k9TyyoRNbREVBmb1S31/e9xIGfQurJdIqIzkWwpjm7FSceaskEq0CgNB17BQwwBVQw015Mr
k1R9FvV+iIclthhjMcYlPZVWUGwsQZP1jJpHF8/a1px93IXfBsdLM2p/+or5rD56m7oekCmJSAwN
VynbR/8lNPZkSW7RCX3pdnO2cwp3CFRhJiy+QFLdcXZkHK4lJzFkjAhyarHgAC7GPrr+GTH97zDu
vxnGOY7NjOz/34u8/Mg+/tqM/Pff849RnPs38r3MujwLso1wHUa6/3cURzuKLXC3myYEYYZg/xzF
6X9ToVFqsBWgg1plfs8/R3Hu36ADgQrQdYOqE37+fzKKAzzyl4EyEXCaW8h/k8u2Xcdh8PhfQ9CZ
BDZjCgD6LrBBqMTNSYaUFWmM/Kl4nYMluUi0Z3IiF2syKHuf2YnLCm5kTG9trPn6B+U/2sKSxU/q
1AYnD0CAUBWmZRKVIQXnw4VrWHMwvcvg2MGRpzAp8JnItks31heiA7bWIl1xqsppZJ+q+1yjVwN7
lazMRyuz7qzU07fkohUpVC7pv4uf6BgGcRjQwwFLf53BDwVhim6N4XxHlGQ6zL1+krEMThJNTQU+
AA7I+Gj514mOyVMlCVfahMpWtVkDqQ6rfolN19q02NjWfci13h2L/NkJ5nrJrCS6pAwlYQqzdIGx
e+nqKjlOdvBWAf9gJDBPu8TrYxLbdFOgbtsl61ccVXuPHsRTM2vVnYwgO4ApzjdJZ8x7R/N/DSIS
5zigSWHwohVCiNyXgWasalfLD+iobD85JxtpVScnzFUx4ECLXE8nCOVf2TpN6PeboHLuGxNc5JQR
02Decp5sCgU1BoYUjAbLqE/BifjZnkRQtjEloHEtwNw+1sepr0PC5vK3NouQ8FFMoikND8ZImG0y
C5fRnemewLc8dMUwEG02YMB4pdjOSLhhwpY+6t+lrQ90FI6/SW6xLGm1voy9oFhbnjg0sxxoAq2w
gzU6cy6+Cik1qh63K8p5FbTHN5/nQDIaavWfFIb8Vr5y8oMe13KiAhJ4ysz8zatIklYqIyeSF3pb
8ucSEea+NOZtx5or/M6/aa2pPZi5f5OELi4Ecamz09J2rVe1xhDjtxlG4zKNPjPNtpcrtxvEmSOD
OHtk2yL8ADs/LbZwSIaN1+XuzXZZfYWhEclNGX/Ug/fUm8MLe82ukpBkW7fADGeAGu8eQjC+YCv7
fRK2V8qqk0M6GjAjnENq2wF0xyDBr+FSIzQWe13D+gLXAxHZrLfsEG/B8JFZzggyv6dIvMy4CFiP
LkjhdarB1Wvn8QQ5x1j1mnOde2M9hSg+UQUTarKAKIngPU5tNbJL7ltdFne5isAkkb3KcWSsklL5
ed3N0GoPCcw7nlm324QtqcHZHLgb97/Sx6GnFfpXFjH66HFSUDRGxWGk6jctN1lK2jp5CwaNctPk
VHjWOi/x2cQjf60Xe/52GEI+h6zfzHqpb/hHTGtc8gYTQypX28wmn6yCAH5GCF+0lnXIo/FWRPVl
LuYU2ucY78Nqw22OWKurHR19yEDtNbSvmBgqNRieIw60Xe6Le68khmYFzlufc8yqzMEl/5q9mNLh
owUxtmqjjGpE69RHUFFzo/yup7ne2n1wmLssoHZmJgeSGcymNPjTaZ8vjaihlJz24bglrzbF5BdK
ymBWYe8sRw5DoUe/eW4aNmJieJvQGXeztitHIZeVQgx4BZFvxwmoLiBdv+qsPNoD6f5oayYZVeTi
EnNwZ0UgB+PxrvNNMGulDlOg9N9SLCxnmlM3MaD7h6IMEXav4TAE9zrztdKUcNTn9olsm7UzHAKg
KAyihsbbt4xERanP9Oz2WwxjxUbk6uyjPmNXFDZtz1R3iDycN80AnzAhIIQVIDyVxUBMqLGwTXK1
vhSlR7G6TLNNVHEP9GYGzz5kcYfE75O0aRjp+btFQgI8p5ZnHU+f0sp9Rok0y+d9uAtdbqtBKHBi
eYirdskPTcVnaWMXCXKg2XFNCDdsBhT2Ru7cKtpFvSauWDrRFQh+GaF/KjN676oi2I+SwnJdUwNy
i7RDNQSkTAfM+BDHO6vY44RsXssseo9NB7RmozkPdVw9Q2U6ZFMAWAwE5cpvql3vJFuA5GujEMTs
UGsKmA1dsMcN+5Yb9sGuIItOdP/MNILNVND6N3WUrwPWxuHKnf3o6gQ1ouZcDta2H+dD++7IGi98
spXMKftoPA0BveduQvxs2MyTzjm7IapfzNupq29Qap6LHvxFFdvvIeT4Ksd/ml/9EM5qVO7jTD52
tcVA8Acve6YsUxsn5wkhiKqK80qdthJS0gFyUB6QOggQOvpkZSN7xMgfo9JBTKWIxA2EU2SiQWkl
EaKJV7vxHkbqzVB6iuNYwbarrFM91NAE6nxNYpwvOjJMjhxTKF1GKIWGMDI0DNKzpVJvep1S0oHC
EKXr6ErhsWR7820Koh2rKtdJRcsjalDOmGRlW3O9otx0M1XtMVHakYWIpKUWNklzURHFZyiHzhSr
CsdU9Tnhs6wiGkuKYthadD5mBx4olCqlWdWIV45SsQwXHGllUXIREiu2bUK1eMSoOtWazxKCTJoU
6GGFvqiUQjaHQmzicmQDpm23kvFuKhqKlHuuFJA9u12D2JbGb0yT0g3lbLCukeN8ZDnK2CU9Nm+u
0usU8zxQCl6OlAebWq4mpe75Sufj5vyktadU6X81Cj0dJdi1lTZoSuNlxv3Qc3Pngq6gDpU8Z/H8
nCtl0fqjMSI2poiOIeKj5qJCjgN+Cln6dzIYT6lSKmulWQrES+SoYZspPdNRymZpSGbYVJymltVu
9QRQOxpApvTQLDTvo1nOnI/QSuHzQyKLrVfISsQchC9x0aOt9kplRfxLYMIktOLwvZm4Lrjq3mBw
gcjUTYJC0jtEzi9X3TEcLhu2cbbCbO9WM58ilxFH3UpGdT+hJnnRqBtLOFreJsA7Fjj9j8mlpk6S
b4tLjp5x3R/VvccWy0Tdg+Aj4oKKPQDgXJIIT+5TMaTLtKFuCjicru5TkosVfedAmNRdq/xz6+L6
VXINa4dBzTgSBo2Z+x1cO0t/9Ss3287qBifVVY4rnamuduqO14wSz6Au8C1xAey4COrjm6nuhSkX
xFTdFBGFKHuOu1+crvcisns8fpTMhd92BJc3GcdLKaELqNsnK+T93Nya+kvUfnxqLJIMuBhnnCLm
26wxWkSey5AQ1kYefI8q9pJqH9NA3DTqPMI/HRN8Wulb/PoxtL1BRwRS+yyrfcd9jiOB0ffVigEm
npVxVYfkQvgZhMFv0doc9SIGe4Zsn/vJKQkELFCfxnPBp126nbEsKyvaNUtg3c4pzB0AWsCrGkE3
jiOa81iwazUa5Sxz8AODibRK2qxsTdZrLdOprbUHMOHptsM9PXkT5aytCTIacg9jvOisWdZDLq1m
DUZRLCKLYSvpwkZMILRFNzELSLFw5qz/VcHpyBrYvEScMatgxa9wVq54+nOeUrO+TJ3JBaNnK8kE
u6BQJ1J8/RzHwI+kor6Xtf+ahf304nk3e0QHq+SExT0s53uBScpXLIh0Gq2tLrXwZkkuKTJzjqM5
UEljL6LMzna1hpST96KkzqSll0FYYkNVZbIoBgeQQwaNgRP2k5UijXSptaFsYtw3FMJ0JGVqoUKE
MsWLaVBF3rtbq03Li+mCgaOP7SGYc6jFTrWbqmDj17l/lT258j/vcRHjZyrCIdqZsmW3u4u4RAEG
dw9YLECG+/TQuBmfZNeKX1O493NhBMdIlpvMNGjFZvcsM+JCTk9lAQUqcVAna2vYx44vsD/1wanc
sMeZh5gSA85HTY/tEZ4yPJkzoEaU8W6q1yJkxFjTrtrQ9/c6G0O4ySmzOMyWzWc5EA+yDc7pXbJu
BrbgVh8Hmn15yxotu2WcdNfQCoFW6+Yu50C9H4RzlDP/Nq/0T2aglTut6J8oyNQ3ced+QJonh1uN
1q4n7LmDC8922F800iDkkQf31NFrAQkjXljuAHAntFGmMhO3GqrxyrSBQ5uiFsQdx3htadOTZiXp
stDnR6pH7bOdNTeP+R7Vwxwn1WVOa+SX42TkD0P3pNf+sfMg7vhl8mEI7kEUs4cDj9Zs8eYjMxzJ
iD1Ip+BlNVm8aZqyYHCXnhuqr4h0DPtsViebDpxAOOnXoIcdl4R3RgAZQOQkAyZsttwUL16c+Gcy
LFtgAtV6EAzP7Sb4HXz4RY4xvs2YVRcAFUHD+APODzc5WnMW7vDXVqtIJtsslF+yzi4ZtcmrqZ7Q
jv3yG9YWptx43mMxHeCxt4Qpy3bnYug3vKjc0ljzZQSsxTlmOhnzLhCcnc8eyCPOysbGsIZfx1YE
t2jPM4HXnVEz+Li7IsgfGDGsHZGGu9jdlYOf3OKZS4Uvt46oMd/krI+27j9rGViMlpbzQ9FbZx4T
Li0Bi9LIdri0ZvuoYTLb93gmMC+Wy1Cja7jNMBH/udr8WcTMUhW12cmhHcUxmquYrMr8zdllZ6TE
Od2UTiZLGB1KhM5dOf8ogHdtapM7dGfqP3h0afZzGC2GMNuJCVnX0miMcxTNu0Qz1zDY5x+nBoDe
x9VFS9gDwWnS3Rb1K9R0vvfpikaNcFGPtLnFug0aN47Y3aaSO0xWXbWR427gOQvgR8bfkWj/Ox/7
7+ZjsNb+83wsrz7+Asx2/vyef8zHnL95pNh5jF3PsH3bgJP3j/kYJcGODy5at9Gkfd3DxPbPAZnx
NwcPLRRBngzbciHA/XM+5v8Nmxq/3uaPNA2Pn/ofWNWsv0L6DPYFw3GxdOm+ZTG++9fx2KxHzUy7
Bl8ySPH+hPF0YJouBrGNZ5LsnYcsgpCsuuFCQ9tyPqWUqkl+2f/QtA3MtF31aqhfNiQqaL1NDc5F
A+J8Y9qUm3Aftfmfghl+4TavUxJuEi0+daQGFoycaAGMr0Wdf5q19xjZzn4Ms8//8mn8P7yd7r9Z
SnmJTAEhYbsYO7EG/utLRAenSrKA3Z/O0aMDeZv9r3v907Rp2lQi97mK3WBeNtQ/OwuyjSyDo6oH
blRTJ4cL5vBBvEb/ug2qKLH09jm7Di8/O8sq3iNXnKTk319R4OtD7U+K9jXK0lOeBO/pmaj7bWrG
HdP1wjJuM51kDJ6In/f+IzGoYZJHq8iqZRZqP38Sk5BhvJUmmlenXOfYom3f2do5/7Ywyg+kAZe9
EX12pcTTMG3p7OHq0+8rHx7g32tPaYxUJC58+mz1gbMp+vnZUrfpYMCWrqID45itWeTh0NKIO1At
gJ33WHhUCKtSU11iNFagqglhsZmTG9OjN4kTZijs23/+cP4dZSggc1rcIxwIw0yL//Lh9ESUPOkM
5kIEFbKW+jJNikLC0LVcm8UhrIy9RZpDJ204zDRvaeHR8MVGISGcMTgMVJAE/Orh719WbyRQb2I1
wbh3wy+EswG6V+bchM6lUDo0aIGB4soqEudGW9MmkhQjguoa0xy4U7b2jFMxzZuKP6/UzW0U2ztq
42hU9jQGBslVhShjvqeqTfbPT4S9fYWZ5BYPhPd7717TnI3iSaha1ITfXTnWNiOZH+r2FkvmwQ+y
00xSm3yH6OODBdb1P7+lxl8n3gYzeL7urusagim78RcvsxxNEu0wTxeRr32VeJq1OgINSx4C9qJt
Ks4wvISmuJbBdPpv/m5HrWb/auAWHkKgpXuOp7Ny/Rs4sxRznVWuYvtSE02vYjQ69MaIPcdjeJAU
jquPw59xKHCZQ+zkQUoyfQfejfYm0IghD1HZODfZBNu+blaqXrVg2lVYb7Vm37qeb6szOaDW+LPw
AiHtNisopHJtkYhOwF51fMP/PMs9udvCvZk132eFXeTM8eRxFTUJFxdJQW837Jk80hZlQh0xCyGl
LuUvoqfHpB2B1sDoqhGOtgWVwk2QfdrlxUn1e9Pn//ua3CrkzNeqbG81rwMuCiulkDj9Y8jF+IKS
BywbNLi4AO/ExkcDBfcHXQ1VVFPyaBz1G51plq+EU0/Kj8CaKLZOlK44UqvT4GSjetqPb9QJ/TAs
X7rgWvbE0T3cUAi0fVXT+zgX67G8TOYzR6qS1kQkXSJNxNALbdxG6L2W0n0nZv4MeliXFZ1RicMd
X1ffmd8z3b2mWnobx3nG4GhqqwxTY0F+apEpsZlC1p/acR9LJUOHhXdHsufepsptAeN1XoVUNIM+
B3qNis0osViJEj8SCw5LvBK7Z1TvFPXbVzK44VPqlsE+VAI5oxz6BLhE22jnQono7h85XQnrmakP
1NBnp1SJ7rqS39u43OSNhphY3nHzOYwO/as+DQejku7ntn8Udf4aZMSwhJL3TXR+XXhnTQn/DQ4A
T1kBUjwBLd4A35cfTtuGjBCxDWC2Wwl8BDV+ghpfATwXipV4oZGyHHDnI1inbAipMiTEypowmgLP
F2aFWtkWSvwLmqadp2jl42pAa7kKXA6xsjvY+B4MZYDIcEKMyhLRKnNEnJpXjDTNYuIwW5buiTUD
I4WCcihrBXiYm4fXQmTiXeC9MC0+Hl3ZMarA/u24spfKqAFbUODbyJWBA5fTyVMLqReEB3PK9waE
Lj94aZT1Q8MDYmedvg5VjU9rlF85PhEfvwie582sDCQeC36uLCW6MpegCH2wDYIzwXfCi9pVyoii
0nkQo17aTn/QdQ0dq3/1rMQD1Ruu8NmSTKmzGgeQQYhl7h7MUbxXOF8cZYFp8MIQA+0neZ2VRSYk
Sqwr00yr7DPhYNNJXq56ZazRcdh40QFxnzSyst7YeHAgKPRbrVghFmnKooNfsd266PYd7p0muGpT
eR2VqccTLx4enzEkUdaMyXqoKGrKGcThsfSgbgG8Kt5mZRQacQzp1ov6yjpRSEmoVjNe9M/BODzn
UkLnVKajEfeR5uZcJxLx0k4R1FYMSmMGCTLsMC3puJdst3oUKcymTaCsTaMyOUXK7hThe5oRCrLO
aM8Nq/GkrFF5mHzbyizVKttUgH9KtM64LHUsVTneqhyPVa3MVqFvf7a4r3plw5qUIQtf14Fi3LcZ
p9aIY0tX1i2MrqdEmbkYvdPQhL+rUUavAseXkfMsAVX7rYoWGhSmsAR3mM0a3OIWSzQODHUTbokH
wYgRMsYt2GAuMxn42AUZKYFGguTmbUI3eAWh711EPv5OJjY0XWb3AfWOSwKAP1o5pMcKTxtTbeO+
72ZKXXNlCniYcb/NuOCkssMBm1Z/Dxa5Ysw+PLCkF86Ajz1Gb7LVwTFOmAuk/fRUtCOkPQk8bda8
fGnTw1laTLUoJTTIVDHtYGazo6HwOy7LY8iMjahznWwTzdiKmRUgGfsvA6ijXgCM41A03KUcfcJM
7rPQ3lFod/SJhyMyhnLVFNorlo7u6CBAcuWGY264d9C1D3lfnxFzaBSdTr3kruVF4XsH9IQlVFI6
lwDnR4xjGcr1Vd5Yz0ycLb5hYBiijZna1F60Aem8Pmb45R0zS78zIw/rP2GtZS3X3gQ9we5iYvwj
JvlMNs8w3VwT5uMMKbfP4PtyTzh7Fk+XbpRk3xJxb9XV2vCCa5l1tPRGgE8KH2BPmuhrWrufVNPW
mEoKFnPVF8e5HfmV7D07h/xoZjXxC0pG6zkBy7FmFJ3OTNFylqucgoK0sO9bUvsLc85Ag9r3XKXX
TMLObRFsZXd0c4OGmbFSuLldXnO4NGVzxj/XLko9xAknyjs3DMej6dIcH+rYzFjz7FVfxj8F9iAs
qq/4hEFcNZswh/EhyuS+VrZgKP2M1lwsIXFfMHw15V0b2PZm9tmJ45y6NB833kp/k42AE6ws9Wb7
WZZsb3U9PRMluG8j5362aOj1Y5+u8cIdFtMpQhdfOT1j05k5HHwUa+MI/TP3y41l70INicsbUVuz
wFnltfiBIHKBF/GezgVqmEF0w+y3aQX/1eM2BP9kBv8QRWyIJeNBGooDDXFGIC7lY8a70GnR2h2C
XQdvMmrs99afN4lTHNPG2YR1B7XQaKpLa+gbRtwrzrxGePWzcVvVE4x+jUZh6Zd7pgGAy8KwXgy9
1e6zho5BCGda6ptbO9afdCfP1j58lqXhhubeZfHKJNDACrq6ymU4zsygLsWg2Y8uoAaZIS3QAkik
6pAY+onvzpMI43KHGnGo4/lICSA3olbbU+D4XvDL02Lst77LV8v6rQR7gz8Q7da06lQa4kbNyqod
OxbcCdxDLlqqxh35q2MdkLahrZrW0aCCeOMqEGz4mrk3mjAHvtAHK7vPn8fEIfSIqFsZnDmG+rmw
BhqEqcRdTDs6+fDKhna8A7L3KNzm06WUnsEiE3F+hIXF25Yef7le2cHGNEGBZ5xxG/1LzvpLnTU8
MRRDakEHJYcAS6vnpupDfsUiWF0Cr162joj3WmHepJzeW80NV71A1RvfCSThtKbf3RP8Oyz7s5zd
ixsnQEm0L+ZEvIN4Xic6VN0oxQBfRNveknfl0KNL9sOfT7O1K2Nd05wbZ47YZElvLakHOIzuyZxo
8Bx8EtNux5+pZ6Wi5PH+WGEA+Xby70qzLZgyPYaxPI2J3t15OZtW5CBrV5Ruh6wVgRDJNsb8vCwq
kLcaKIi8w9ldRoSGHf3Q1qt6TJs1V1V64brwgIxxpsY2PjrYY2OeF9aLiI5QqLMo7h6zs32E844m
HGqZYvcpLbrHUUbPTTXv7aK5VaZ6urP5ZxTeuhuTn1A1Uw4UDEg5P5dx7XPNKF7SivQQKEBXrA1T
dR6H3y58qXBuF52T4L2V02PBW7uIw3pVODrKc8wVOKp+0wDz4JTdIcbcy1Ywn5vjk6zKcBkHxjow
JOx433o2fbnphPVsSe0+bZ11PKprempOazqZIc7Z20oCBnZ6JKS24qpV1w8AG0Pe3zpPoHcC90C6
2hSuxFHJIZOTESemKaX/sVaFeJwKYmG/xwYSNlj0RC/eqZqmTKa0KXU1J2MLEruIpnpV9YS1mcTn
q9RL/VWsYhrgfEqzL9YuNr6q6j9lhD+kwQ/5PvwOBRigMUe87DlKlRFA7yx5FFPzSZXZvT1ob3pv
s58Wb1je1jrtKUsYOw+Cys8+MOAKJ/vBn6724B8Ms7m4ItK3ENhWTF9e/L48mj2GPNj9Atq48jgx
Yu2cD84Ve4ukBRtoySmEaCI/52KepNgyji4yYbbvdnq9ofnogZX9gNa4s4r8vcqCc8XABPrzuAGm
fZ/55nm0nCe/SclXNc6j7z8YDcQ/g2xKC25pbtiqwuniUCaW87dzUDE0OpDHxj/3Epe17u0K+uGA
M5nhcgjHTT8ibPJNPDhu9NDPBDjQ9rCX+taSIthhMVZs+LnbOIvJ73+adjND6bVwk88JzpnC23ls
8ItUL7Z1ax1rbfxoJ5vRQXkC3javog+jTN5qj6A4MbQ7rub92lN21npsF2BPwDtMDLeJkKiQlcdR
s7MU54uRyAByZWzOs9E+VC6IBgjUDKet+cN/g9bIb0wwNrYVEGMc0NsRlq7Rk/APeTHLsLcoqMhm
olQ9rM1B96BcRRXAEoDOEF14LLR8FUXe3ejzd+UVylMS4tlw+TvmwGRLUYTb8qnhdsK0gztDH9ln
T3dwkrlst1iXbgklyjlQ6Epr7/teZbqHgjJ2m3kFlaLbIbHvWoUG173Vn8EOo/Zq6UYx4bbxOM7G
ZjaZO42aGj6lEBfacIAg4+/oK9v0jLg2Y89vTaa3Dk/y1oaX+of5QADEvnh+TXNZZ+ORJ4g/lIan
XriFxOf6a7dhVzdHc4dGQZSUhDvTikfVTWRVzWvBqhB7t6KpyfEwZspL/bXXki3luavCDjF5BYfe
n5+nSlxMYzxjd8v54XnWPtzK29co/uCCsSjL59I21/oUIfLyiFoW8djmgVK/kwMuPzK6C9XxMn6n
I34Zj6wRjA0CVzsIk1v7wJ9YwPOAQjEVzByY1F/FlnQjTgoPg7z92VMjCgshe8+sFz/KaK2mKn4W
6WfdPo5k6EwkNzWdMJ3mNYohUKVrowN8rWfaoWmrV1KiNtKQHhg38mtr20XMrOPP0OLy3J2jyaW8
p1iKHo6L9WdmhDnH1vyDB/59nohVaYwQC7gLevo7CyyJzpdecMUui2Xh4vYBeavevjis7prCuUzN
DsrcGx3Gv1NVPZhGuyxx60RjdJRlpE5sWPHpHWwy9R+LobMO2Pg5WQP8aX0qrsMjsJDvhtZY6qQv
PZtsJXY0hx/qSj6nafvqaTzqGYOvtmRZJrUL8MeZ0B0NGqAxteWDvw/AH5f+eG6RyKqpR+VN3+m4
vaAXn0mhYLbgFfCy7cqh+ncdDUhqakocVXcTeJXQcPe8pzsImUSOidMqpLtqMTLdjT7jzOvcfU15
a8+6MiFi/h/2zqy3cSTNor+IjeAWJF+1L5Ysy/L6Qnglg/u+/fo5dDcwjQYGg3kfoLKQhcq0ZYlk
RNzv3nN9LPvNNHOiHpgwahybedp8NyaJK101t0Swu9Vy7tMw3AHlkPCOaDsQkXvWAhAU48R9b9b5
R9FxvCi3AsvSRoj4M4iQwmkwfwJKBJAhzhd4PFd6j3ZbWxahY+RIxtzL+fOnCYiIdXXVPPesh6gv
Te4Br/T287Xil8Gc0Ts0c3o0MaHDYSK9cmCeNm5odcuRbGsV72tjmEELLGRgMnaGQ1W5K42HdBKU
N+GDT9RBH92XRrLTA7JWk1OSIyC7FPPET09agGN1wRwUlXjCu/mH5GwCrkt84AtZ2QAV2P5WXC5F
SgAVUgjrYjO+ChaQ3puNpn3A0wniZ214v8Lg55xCP6P6KvyM3U8m3EwMszsTRIjJatGqgD3EgJo9
q/sBzMqF4zbQXUGDGPjL+erz90rSleTrMf7WOOfrT+TUlrn3qZr42IcMEOaNFO/njgqU115DpQtb
ecYM8lAB+Ynmr+I68lrUJ7tvXtlMIONNXD4q4nxrf+U6CmP1mnrBrRg1Esu8lBAW1djwBtS29ZBI
voLjGQ9BqNV/M4yijs4MzUnslOshMzZFSwzHBJj6J/V3qqIYxOHTFG38SehwpTrWsTAE1Q+CSJGy
wbM4kbZC2/vE+sPfNVseD+EjNh3QNk7wOwYIOs1QY7dsXk2+H+hhXsU/NUlJDYvm7OfXpsr6VR/5
3+xVzvOwQZTk+qYwWVnGzSfzP9qzCu9aD/MlFmZyWPgPCKAXPXSRTsvktxfl61+nb1oxDQQBzBge
+yfgx/2fhOkUQL8SOXHK5suXOdFBgL01YH9FFpbvy7Ewtx8iDIMLltctmUm1LDnt0OlBsMh3FzV6
6/zdbeZDFIGtizC6BD2OgMTeDvMYYwDlkuTql8E6XTYdI00ANZLGhTgw8BGOhw4frO9itXRmxEvn
yzki9yKSiqm0p18Ni8vJ03pkP0TTvBvO2XKkv3UVj9Z+ymNytjo0L3wC1yxXZPIYMHkpGPVkIGPJ
0WETOprYwmtO93R/1By5WWGt4KW34MYEUy4JhtQ4bTDXPIGvubWV/ignL3wKhfNCIcu2Mb07r5mM
nSocATjBKbcZu0EQeFCXZLQbclGtKy+ir2aBcFpsUheGfSbZgPormVVHghygHp8AX0YLzLO/aZO/
NkOWc01TQ+HSG4cAVVMBxOieMm61h8BMSay2pqIAKESVXAL2/AsnMuIVLR/dks/pzjSgvAxec82B
a0U68BcMjuycKQXFCG68g487mo6YFkHm3BggnkY24n8iNjz8BzOT58CbtEWssnXr8oQbGioa/iZe
CiPUgN94qVk6ARm4SUCNRSFOPaFCtu1sEIxW3aw4ovqKYunWK18joFqo7avQJ8va9wNcNj1c1AML
RyCLTdjZ2OYFmAjn2Yj5IPVGIj1EOg8Wd5smgCbmsun5DlBMTybcbKuo7QHzNfYysTzIN349C5CN
u8GQG0j7K7DdicXMZuaCAE4hzdIi6LhUISYvd5MP7XNv1N7yb6gFLfLX1+vXhAlNE9ubfjaxxdYD
O05QBvNVWmnNnoDNLxc6MKEuuObudJs5NhMRRlLdjVhN9BoEHbQei2QtFHfnXvj9t0sXS2f0j9mn
4QWfYjQf4gwBl+rKGSwUwqYbWKbnBZPg8evfD9h1xcaK/QcIRpydwEnMwHTQHwOPjJidnRtsFNFg
LUIAiKX+MG/f5kcB51pGryyE81eb10kxxJ/zau13zm1+XoyGe2v6fz3T5lUw5pMejfiTJs1YZ3wx
/8zeYOJAr1+NIvj9m+z8//T/f5n+6yBhqDv9n+Mxd3n6SWX2+O+kmn/9pX/N//V/MITzGLrZnmVK
YTLL/+f83/0HmBr+MY25LnDmzvz3/F/+A34Mf812TM8hDsNc9F8GAMv6h3Rc5D7dNEzAN/9HVs3c
3fpvwCWBAcCW1hzFcVyQOO5/DGBhLZVTA2FnMeWg1GMbTRmNJw76YSECDladbNudMpEHE47KZyI0
wU9dRuH/0p3IZH2eS/7bKzGEOzsRDCIRwGKBu/1HUoewf1AWjScWGJaZxYyTfsgGeenp4YDuKHKc
iwFPPCYbdb4VCWdIfPGMCcQDTsC9aBk3IflE+AKZulYa4p/2png44cqGMV133ndXaZ+etIaF7lQz
TcxJ7qOx3zVeSLVJeoxNvVoViDGgpKlOonzq0IXVhfn9twVGqycJv4Jzie3RAMcDI4VhnH4sJp7R
ndS/6BK7FlhevWpObZD5nQ9jgiEzRlbTOk/jryqSfTza4PiZKIjJXoOG++pzHPAMt0RlHSaRHljq
3/2gHTfSBw5B13YteAMqs9+auWqJ4rZnIyuex8qhH8Gid7DbxR5/Qs8KjGLpsVVzem7kozNjQBr2
XLo8su9gyPVYGt2Gupp1PBjVPV7hRZZlZ/Q4qt+yod7WzrG2os+s8HGO6yvWQi/2DjnFi0tdiZ1h
bxI504Qwk8yd1C4xBZefM/0NUQgVs0qly3w1FsWdpYuY7L26DVTVKM32twx4bpipoR3I9jEIp3In
umLFPpRNeNrvVM7AUmWzqhBbL37THKzm15ggbtILHi+7aHLXBfo/QkpOhlIV72nVPUaBf4wmKJUs
e4x/mGPA/rFPaFZB2RXrvDLlYtDFLw0UWKDTE8wzXm8TvxS2xhTn2mC8Xona3IT4bUDbTILJCyU4
KPD2WRUpuJ5j19Y3TK/bfLDgvPnLUrJM0U94Vxs940CR3nIDYVqPdWhHKalc9WSGKc7lodxbuOBw
FetY5DNYSkw9Gh1YLgZW2PD3Wd18DDkNPRPDETgkbzTxsSUdWvz9HXPFSkdZDvVNzVYDz4F1nCiw
MJhE7dnPQ5VtOW9Ax7hg6wNVx893NKwI8I+wirWAmrSRysh3MgO2MjX7HB8n2rx8kpr7YdopjrSh
wXdvrTsxXauYEqLRsOnM6mUBdtE5VD3QC5gnbMI1Oz9GfggPKLY2OFMPmtZT8GRQW8eh/Wr73UaE
6bOe04qZy+yAqvw9jd3TGPjfiYXfrYMxEmfmRmUg6fD3fTe+y7xkSO+x0aMZx92E8hdU+FkY0aC1
bZhFsUxawb1qg720c/Zl3nTPSwY5HwBhENAlt7UGFkibRrC48TAPXDhAF89e6tGTjIDsjLCJBa8p
GpkVsO5i6F1MAkyQP+iYaruPOMtwQWvRkprRlmjuOW3KlBkkm4OoqYd1/uEMTIOG2N4maVatIHvn
uyb2j5Z+CB0dnbC9RLj6ID7Oh3erP4HhNJZeZRxNNPu4r19sCraKQRnrEOwNMcL2kao6IvICeH5o
BjPo46uSypkfAjwhiADHDfhKME/KJLeQ81JE0OxKGQuwQpzmmqCx9p4WMScFvxfOfF8j8hamPU5b
3UGC6VUDpMTBporn/BJFT5N36tnh3IfbGBLXoaOUHNuoAX7sUbphu4wnQupWy0aHWMFOZ0DhOeE8
RMZ5nU/OJggcbOiTvcFhhTkK4/cAGrM2KH00G+SwkdO2FUWnAg4202UwYqX/kMJ6Yh/dPiaj+9Hx
XXrqEva+XX70U4Y4qNsvqtGehrzoFyGnfFelOaOvcFUP0O3jkhlNMJ1AgvRnZ4W2VY3YA4wC+3IV
69Vay0heBL3+GJk561ZTfKelg6heMwmorFXFtOO7U1G7LuzsBzDZtR1iIBJsqxj3rLqCNj963xTJ
V5UccYFlWdkdAl3JLaj3OweRZRNiPEASTu8ri6NvBGlEs+N9Sqt4X0KAH6x02teJ9wCHG1Zj8SIH
uGXeSJxUFtH3QOyrmQfD0cEeXJLajAEpe9CWelL1cDhsQh5eA6I4hpYrdbkwQFK2bfBQW4lCQWN5
ieh6ZKL0oQG+XFDpt9EtBmQ145US3/xoD7+lA8dFzJaZ2H8qS/2kGty9AO1hW6p7IELrXsq7goYq
FNV0QF7TIDk3wYsnnUuna89V9GyPw60sw60UJQ0YM0gH2caun8iFLxs7fXNG42MkrIndaMmT/Nkv
oO9EBqctQb4AJsmKR8O9QQcdo0VUvtC5+Q5MSWVpH7WwH/Gv6Ezy6bGeeobG4bCKpH+hrYvoD0jH
U9D2p6KqsUVRF51iBskT7ZnYN/JAU8WoaWgSlG479eA8J9nEBNQquoVdqxdIwkf8KGvCya9C9u72
OTRig7GQFMuJJOGM7IGvolcsZ2W/NuRknaX2GsRcYGXa3XroREsPPxHsn3JfF2jXJI22TizkIilG
Sou4sLPCeQhndrP/YHqEIYz0a0ICITbfPXc2H3Bv6zQZErwJnOS1LabuELoWDamCJ0wJor0c5X2P
DYEQoLbyNf/OqkgKOBBruqTYETw4GILgYeI5QHtw1s8Hornhle1Y+e5LIBYOiRp3qDbSjekWt3VA
Pf33EBywlIYXhG8wr82yTfPvHCcIfmb7Mav6lWBHsLMmGDucPRcSRnAV9emuVRzexFOYdE+FCOnU
m61AyuZpxfG52hQ1g1fDy7bh8EWDqlwGTf2EPRzPdaV4dtf0oOlWvqaH6gGTkY6c5aBHjuq1tHnF
/RSccz0p79s5ExTirGYrw1C1p1THCo1goxNzwCTpW8uhpesnBj1RwFgCqVw8akDHCYpEn8KidqjN
d0mb/uop2bYqm2mGoYd3swttcn11CmPoaDUW+nWZcMyPtYMZRMMuNAmq4Jp9EpIGuCA6tRrfQnU+
mLain25+BfYXp9a2D8ad1lKa3jLZq4RBwtVMthy8DQJdNUu800MR1N/HueC5J7C1bAGzABWbSB/F
w1X39fs2N39CtstIsc8tjS9qyt7Nqd8CIulPWxhzYL+E2iOBuEcjJFfWjjdGxsQKnLWnaXdu3Nzh
T/+GVIHfQXwQWCCVjtSCPj5Om1QRV0zy86zkRsZboZLLaJdv0iEsm/LZ4YHZZWreR+ItxfzPoyVM
eTG43imawdjpWXCbjY1hY4VQMRbUUd5VofMNfDY74O3bWXUKFincSIQ4HO9kvgqBQY6Wj9UfGka0
2rOh9fsSHhQKoi0wvRaQlsbr2LPVRlFtN62k0sIKm+eURdEUwBAtEMGgQSpGQvlzJFn/RG8d2Abu
U+XtKEgC2psEFe45xfo8MAmgZRW2EZ8YOjwMNlH4bwNj3CKXD22TP6fzMd5Nh+KeNZT0VMH4J0u4
I4hV67PMob0mqU4qTZJ7szw2l8gXHbc7M0Y+HnPcVV1Hcr6l18vo7H2CYydMMftH5NBkUtxlXrTX
ZRRtZOUB3wn3bcYn0Wgx786Yv0sBlZI9JKom6Y/aZtfRViVD3uQG3Qe4FGwva6hPnJ2o+2QSVeQw
JQPr0iI1MOqaue1N/C7L/OA0I5JJaYIHatpd1fQPZkM3drEce2NT8rqGCZIRaaOlpNSPW97okcS8
YunrJ5tKx6G1cDGcPa1Aeiec5UFIy0mblGNwYUvxQHlnvir0koCloCSI9nK3cwoWvmkXpfCzEwIt
A3VlA0ZXDStrdZtbmIKcvGQbNC9lNOxDqyInhwZvJ+e530uXzQGK+9IU/X7m44bK3s1G6LlZiSzS
Lt7nHZC9agzWpaR+S+9e8Bkdcj27G43xlaUl5bfUP//mRncF0AwkkC6OMviacZwTbifyHvoESxp2
wuyMpjTs2b8DRXmz5pKjv2IsRR9cUm5zK3ogCjhTn5PfTE+ga5Y723FvLl70uYdKCXkoO/M40nab
JVwBk4THNDfEQtg/KfjkCaNBs8guzTBswCbPdcYt5vHFXA82ucieFEKszbZ7iw1tWyXVs+3au9ZN
3wcjf7eC9jpXytYUQY/RxvCGK1w2Mfh/7Xz+PO7S3VuVDQj5l3ZY0VTBxny8Zpn1npLAxGXsdc8u
rZnWJJ7jkE77joJks8QjmqcXzQxfau8u1eVq/m5zPWEf0dRKv18VtofJis5F2R6CtLiEZfeScU6y
43vSy136OFeiaRIf+19xl9uC1k/sV8tkVymoe+LBtfRb8+Dl3RWt/uAMOe31WDFsuZulq4y627mC
7U9MstXZYQmZh19BWG0lO9wI1I6WR0w7KJybX4TUD5ZWXwShJVJP5cWGdJ8N6SXPi0tC9WdhlWd2
Lndzq/GYwFuHs27FwVMflnc0A//VUsPv/J2Z02OPVx1f6BnIa70gekwuR6WrrGOT4JuzNEoBYUvR
bs1YxvZ9fGXibIewmhyGZXrIdq7l8Cat+lDzekWQ/IbDsacyiLpypvhQ2jHKdfzw6tdJ6JfjWw3M
PRmNkHxgCFujiPsnR/qPf3/h7/X4JQjquTyuqTQ23B9GkZznrzwoINkmcXCFEv/Xfkiz1hoUox5N
l5AXF/nw5iWvp6RFM4yHF57G23ASR6AGzJx51X/maOo250rHKGzpgINeZXk3j/45S8cz5B8C7qwc
G+uCp/JNN/yXJlV/F2sXkDBo1S/lyycBOj/lA1gJZ/joG+dYRla5Zs2g6SzlnR72E1jDIcYAbBT2
u6FMiiM4TzOwqRdB0Z7aBp6u58dUsY/yg7nBnkOMx9EuBivl9uCD4FtSPIQ5UHMPcU0AnUX3CrgX
XoP5Xdm+fdTw0EZV91ooHwO1PGPSXHMQfWiM5i3UFdypGtRUMJ/lBCYfXHKcNGt7WznDNbEwGvL4
uGKOY3tOa+EIlRhzDTZSEV04/JmzfIFFNayXAm7tKogxWgSFDZI+uWGGTfKMA9Ag30kMHINk/BiH
/lxPeJJ7WyMhNy5y317XNisD3rAaaKOFkuTW69p1qzVusLWsPYOJVn9ozbxbmfThMu1YZsBG+6sd
p+48+F/RXZSuO1u+yp6jGW1OH1MtKEJA/IZwvPPZJqyx7eKSMuyvUmWgTMNx7xtY98aEs6UzckgM
GetxewSbseEIlHvN1oiJ37c+y9mzRyCXdQ+PH30jiRnviP272Oto30gzvLY9C1yds5ufp9VDjsE/
drT32AXv5ursLXpK+xZmIS9R3bH+ZvInKMpx/pT3UlXb2t6kxBTwrU8g5gOOH5kdGksNR+KOiSZQ
iy65zh6lSnN/emUWh8TA4NJxYGD46q678TfWpw/LKplN1RBYg7BZzYpRiUGhDphi9515wMHzOUVY
/gpjjbOeTRdHgHXOm0Z5AcsVEUl0/Dp8d+XsVzZI5LkYEmjtwZbhdNZSxk17oajnFMXTLuNgVtQo
/b3q+jXI5XJtOtVOUJOArkPuvisSnLVMffEz0jtQ5rhFu/hUW4F79FT3KWj20Tk8wfanNWDCD6Hj
i2jKcpWn85rqhN9O0G3nX1mEZSljayINyz36MeHQOP7CmeVuNKsqOIMkeGuC8i6NWfFLFEMQxSPd
qG5hJ2uVudyJfXz1ndkPK1mr1niUcGNAQF5H+sVz+JBlXrO/mzh+RGYMyLJquRU1PTlyeesrLQmO
IWbIOZ90qJooXzpTMQAAxtNL3RI3mVOsSO0wsOlcCGwFvotpMBDHeHSXpfnDhbakAXIDS+NUF2Iz
64NV6dQEkmiKmMjtpkkrTuBC8UCzoPdSw8vPQZHM80F5ZO8TwpB0KezqbngJQmuuowq7depVh1DX
+U0xfHi1US7KCJVTeT9m3bK6D87F51zWJB2kyXzs57NmRmxSv9Qef44NCBNLpXEUp9XGqU9h7PRL
u/Uf3CF/UUklVv4MtQib9dRxm0DKDQ+ZO3FwKVeurqKFy6OmcNtoN7rEekEmLAetLQg9R/bah6gO
5IVWtgBzUGfoPtXx1Jqm0u0OSD4QeZ6Za+8quoQgM8XAciUOw664UuCTsJfDXw3wFAEP2FJvLnsO
pQySqncz9BjpevE9Gry71cusPFj6Oal4cBpuuQcv+xmU9Qtd88VGtIVDETgtOp2ZruuRcgua1XeA
+ZZcbRCXUBuWOr/pSzF8cIJpOPB7FY5aPjKzyfcWQJvlAMLHGHlgd2N5DlPvyTaCdo/Re9U7/qdT
k/Lq8T5EARd8L6i0qGf/PAUUgN8S7jUShqCnXSs7kg7jFsy/OxOxw6k5d2FeNfrM2FZ0TpAZCpb5
NKwM1OhFzEOmzvITUYhjmTIiE5pFpeZ4V2rQgWordNcCuOgqt6diEwiyOE2NA9Ssip+8yR5y+mF3
jm8dIyd709B4toWa3nLNlbxnVFxEEvjF/LFB7KUPK2hwOl4128B6Blg6y2qg2pYYH9KCAiecRzwG
TPxbKTqNY+3aNs9OTTfQaEbfFe07OksSLoLgGLe6u+PoMS5zx8W9rYdUQ8+tbeVHbOjFUjYdAIhs
ROOs5FlNTb9siG0cg6mjZ7B/9A3XYys7YiO0R1hKD7oWvo/EuhBbpmOQhjEVXCxFcuI9UmaqrybL
wJIleWi7uGBL6ys27P6h0OQTWxjzqE3do6helRWcI8dzEB0BlFdV92Jmmr9xE2CPJaWvoOs4Joc6
DyVBd42IKOlzpbUp2/EMpDE92zzspTuWh1aPHJ74IlwzWNIXUfRS4d9e97UebhMIo8SATRA11qx6
ihApd4SCGfbrJvWOFW5g9FULQbVQtFcafJRtoh+DnlNjKmpS+4KtQJrnC9uID37YcSKlmn3l1cM7
XUCPHq8cJXFGGOM7rmzbXoSvCNzjmvw+dVAImm3T3ATVT+cQPJiRjmpnm+GTKtiz2LjoQA5wkokg
RZWWuW4LkyC0dhzxNy8FVXZ5U4/rsv8Eh0NNfMpjL80yVpN218MauDci7mi6SQn0V1czGhY1lfML
u/C5xSoMbr7bP6mqwHikDc160JNso4oY0YPaat0xm9UYe6ewNNgBwCwZ6Q49Js0HK5NzB4BCz/xq
M/nDvh7qjOpUr1xnhn+eIIGvCjs4yNZAPMBmI/BdHRQtj0k7jQy1y7eirZ+timWHCrNlTRvrxq2r
ewRD/Of+SBhUK7a1amECh/ou17ASGWlAzq/G6hBMy7zrLR7iGAAmu1WPrUM1H63zA4MvNgjOkZrx
lsPnobW6LzuJftrE5I7xWiC2Q0sjnzJYPm9elttMGCy834n4YcR+zc2aM6hlDFvfde6zJvrkTNBu
0jJoltTEubSZBuXM2mbLyvgF+6PmLDhPdAe7jZ/yiMlFnuTlSo8l7VwVOyc1tdwCYOSFmp1gCtN/
Oe5GvaW7PjFsSLHeJQoxllMaid7QDRsjsO11NDDWd5wQHkKUblEsnW1omxClJX+gZ22pdGYtJQey
YuAkEUmJDTvJ3mcrW8smGQMUI3PZfQGKoT1W12JmgeGp0CiAS99bcPgLmE+bgK3+fHSTWk2/VI00
jeU3ninxlHrLyPptYT3TloHFwEFCNyTfNOttyuVoudGmn7+m96wS32TudrJA63FoMxM+YBJmV5SB
ygIRkGJSMDr9Cjuit/U7CNBxCKB0EGCKqoJdvT+MFU6wefZYtNuqm/K90RivKRBq5OtSrHXzS3VK
25nqkQ1QiNFjeI6E+10wKFiUtk6JWpYCe6a+UBpXV6KFkoFblBNsmhGqxCIfvfE8VreopIGOa7AN
uCuoRzCZNBn6YTAzdn395zDV52YkhBL3UbhqNGSSzGIY6rDOdz7xL7YvTDo7uaj05sEvZ2oQfAo7
mh2g6lxgxD4KJ/swOH/T6WrtpKGf+NlpCEuYv7EMyhbj2GRgfA6ZIvoJKbHRfrfZjBZ6qN6H9K6s
6avVwjdGJteJuc/SLtsXFcbv8FbOndNeb1YInIUDrWq+Yvyj/TCuHAAZDedNrYF/O7HPMvJrqeSS
OntGQqP6tXT/Ojb4+wEAeYnLokgl2QAtTNSH+dyMT25fiBytWp37sqAChWbqklxzl3z5kfdtK8QH
Jzn13U0ClJmD6Td/bJjnasWuoxDiAJRKkSCb3mQVhSc7tWCctwmeYJ5fbuQli35duJHJg5XURFtp
P6NpPHehZkC5zXa6HNizFKlNXnSY2IHDKvamU9Pg8dda7iFu+3cIfPRnce1S4lXn+8iI6lVZapz+
GIICiYn9kRaOuZVc6ONHiyPn0LrZR2dRy5uUrdoWfvwz6AUWK7rDi2n8GvRxJRrvZiXao0M7vTqP
hneLc0oUUVUvWpgyhi4uDV3ypkJ2cJFWtE3j99cm0W6Gnl5Kg3J1GDpDgGocy61H9sCtfTzxwW/Z
YqDtkzvs0tfMr6/QMscovnNHRk7EMN/nHqZU0uHC6sUH9PbPW01p1cvcuY2T68XnwDYgz44u9Y2S
X3Z28WGdzQNQSiNueYyu6unOjZIWZb5lRS3QkmlOdfMnQ3bX0Q33XoLp3uVr0pnOlazwvQVff5Xy
bX3wxYsFqBkc835uK4bVd61bHkXzTevqEfs3iHHMqebf56zQi8pSXzxzl3aBCb9KV10yomQw6QwN
Uordi/Sjd1sb1yOwd2xlvI/zVTT/oQEmlC3llcb5l57AZazzNnRcZ3BWNnASkQ5/w755qUsufA1r
U9t2L5roFiNgIMKOh5onnUoxiLtYFvlEoDfRboCUxs+h2PKOBo4fZLYmThmcJOGX6OjcQjzxM/tm
Gs0L7eAbtoYXGixWlLkxIpiv/MnZtqV8BFK1TtXcMYoqAFplklTk8h1FjKxqBkDQeKvnUDqIihtD
rV8B18uwql8MFOfG1x6Fuq+RmoTdvQS+e2un9O8uyrXmrsYsjHPsVoQM1+L2ZyAFcuCgdgT4ss4S
26Odjj2FYpaxLOZDitkXvxbgtpmYSH/DuGkL5nipASqIXRmud0qAyvKt8vJ4W9iYiO25smPQbpPt
XbmMmZ4F4+8UNN/dkK95/AM4ch/socVeUDC+d0bt2IpfLJLPNiTqhT12DJboVbBNCzBg5rTrzBIc
zPMXYDKcgWxmI9wNFFCm71OkJSt2179NXTzkEcNSO+XmCEeLsx8PcY6R6I3IdzuCQSGqu2CXgz87
CpoLqLv7vrTuyLgseUBC5A69fIlBTTmusxId74c9J2sLWLKoPM1txsOmtnnVYvJH89seUcKAIP9G
jXv0nI3a85Q1CJ8tBmGBQlPoxtkULSmr6ZUUMGMMs7ChM5V3fZFeMvib2IBnxddhvz+dpjh+lnjo
Fu3YYik0mZIgjlG2Ya7LlAiFNbk7fNB8bJmZPwyTQZ8ZboshzXFHRORhCnKayn2jso+G9HqRld5b
pF7wQ9mr0uexPmfEXKtforuvRW7vi1LbDnF4duNpEzQKoN+kVYdyGNaku9EA0uGjauq7KomeYzij
PBpcgnXkr5OJ+VYZP4u2ovaiHp+YGuOxDTihtr8pYEeSpNiLp6/IhBOZkkEa6id70I9yAFSeGtlb
K+2VpU+/CRJ8Q0fBuleMplRBrwfcTc4nfrGctZ8aD6pIOBKXaGyt85t1Hs7YSa08r9mNRn8OaIHC
3X5nwVKEPAuvRAQm/VSgPJ121datDVrUeVLZNreXucmtadAWFCf2tbL3VZ9w4kXo02B5awg4LcsB
xnEy76fS0ZYmfsvCaFZZBGCBcxFDvQJuNetAnduHlP9IfjVBLImj7I2u1mwZ9SO5XBJnxJQayivo
1ci2wLNOxmj+UNfqR4i9sfPdUM5RptzFLiXzq0kQ/6qC+Fba2UeQXDEhv2ohvSp/oXU14mKm9zKC
Tqmj3rVlfue73kg9V/iJYHgyclZCvOu9gWrkzXsmcw6DMdpYVMWsm9X8Ky81LlHnMjk1LIAUz3Pc
m4fctq61r19ihBlf6C9ZT8I4BVNHMD2eC0NA0xo4IGV0s7rkuTKjF9ztoJ+S+FyoJ8sPloMpbhGe
XI8+mrFg6ZRBdPHZZGAenvr1qOMHiDyLc20XezQEqPFQlOJrYNRYxhhL/ZRWV8pT+2xDYRJt1KO+
biwod6BjUFgIBW9LrJZ0DDCt4uzNfq7JP6V2n/bsfWsLDmIO9QBX0ofsn5s0dJfBY6hjymy8YN85
6JUea/xayAefoFTht4+1F7zrKVythKgZWu3wBF+hxVDiWZiM9c005ddJudYa/qpawO1ZwX9GJsmZ
iTDL60IGMJTU4uKtGYr6ksDi1Q69lucFD8wxDdt14O5CRVdGnGRbKNZz73jZrgZ+BJSOxynhbc5j
UIg9tOHFqI+AYLJpAzAvmjdQBS2T5adjMycuQ5KeIMg6AwdYCet0QftNu/dlg6U1HzZ2Qc9Rougi
QAEi4INzdOzoPRMqvJQuORFMPCDfaiQZ90V5BNJLBXmz1eqdITktTowtKtVf20qoJf6mZURRpL20
8aiewcE+O0H2RdlASF5Ve2sa8S7LjDnhDs7EQMkinT3Jh+IYbick25VvHnqfqweFOllxyLyTpoUV
KllrUnsrySbY0TxeTcS9lmq/UU5YZDB/ZEnpTW2OT44XrlkopegevThWGztj2zsNimLLWO7H3M2W
Bpar+tPQy5Pbt6+xhwIbVyiCHGGGncMhpY4fGPOeGOdfYoLnVF2lb401EK5o28d5e5Qi8Zr6sfGy
B8Nsd9nA4tOx21JdeQx8G5tKVsCAJbzQTYTjzZ6i0Nmz0Kf3elXTMRPpRBi8u7bXeya0XnLQWHYn
Sk3rkIzfqASCGBSvQjQ/U/xcG/jCsZM85ALsfqqp46RwG6aOgwDKPTZQMIw+xaSbXqNlz//EPmO9
DyaBNwOUmqN4LvS0rmWo/QvOuQut5+mFEDL7y480YrMlwQ8WVFyEEmW6abgIszR4R+g4GQ2jWDWO
+0n5RI09JdAdZnF5JIrIMrRMc/c7j2MQpu5AcFfd3GYgazNOwcocYJUT2FgnIRaDks2Dm7hqS4me
xh3dASKq3GrpZLJb024BryFQWw1KRB6NSyErfVf044fNpzQKMjq4NN40s+z+aTT9fyPzbSyozvz4
Zpq8UnVTqf9i77x2bEeya/srF3q+bDDIoBOgl+1Nep/5QqSlDXr/9XfEKV2pdNTdBb2rGyigUFUn
M3fSxJprzjE/uz97ki1KKCFj/WMj803y/aXK4u/9R38YmYO/WcLj4WVbjoNT19IssT+MzJiVBVuR
ACsx1YB/IM7+P8jM/Zt0peVxkJd4KF3/P0n/GJlNjM2BZ5oBllFb/o9I/3Ru/17iirxp+54F9ch2
td9aW50/3++SImr/7V/E/62Txk/bggNZVHPItK3RI6LEs5gXG6ucDevyAdwxy/HPwv5gUco1HKYD
C6WnaBqrQ51BSMRNq3m9vD1RSPQ7CRpL1ujyxEG2yFW8GG1yvTaetgBaPBIpTSp9Rl2T9uAPVNYR
wgGZbdlWdMVu+gGW5MDLmHOhZU83RlRycJ6sfS+rE03jEEvp3x79xN5ktF3sRC3LTWGomyVjK68q
93JxaQjTDzing11jJ/bnWCQDL2Ljwaxy5zBZXbXKCzu4GRLINFHt3vVLrEuYHQgjMK1rFd2BJEks
KryyqcYVzF/6ST7PAc8j5Khbw9c900JN26IN1Z6TC7XDZQy2VgnjyBugRftxIx+Ze+7upGPpuAMx
R5NXUWcq+O7JF1raFs7PfePbCy49NJVCBW9D4Y70T6l4i+b46TXup0fkmBUPpe1u/1JT9bTqTdru
quomsReavuO1OatkW9cAX1TkP7RUjm7b8TYy8YgdJ7sXOKamZlOEgYbPn5TPq55BuR98SmEwRgXK
2IWuBFwyWD8R3ro0tzdTE531YgY6EfShHvaCGT2jG7Kzat27oUiufQNDspOXpzIDkmm2wS1yx3Xf
hN9ByxlgvKwXrLWS0pPeczoE29DlyGNxnkigmRs25oh0lwdoamVmE7QDjQGKE9dxLZ1oHSj2XDLK
NpnlEr95t+36tk3oROhZa26mocGrU5ynjNmlnVw+nDBHEmJ1yXD0yE5a9VXD4jJOAbAEn1nC9+3w
cPezKYKJClk/z946asn2A82ycrbwQ7UpKXFhb3rpbrhQHlTvP5TdjenR0+qaEUE9N1Vri/Uq3pks
PCkVLheKjDfb665cw0X7KYXFT2JyTMD/v+ucq7CJA7wtDvuRuNk5khnIbelzCGWwV0uXbTuSuFnj
04wxEvpTWX3RpFm+pkiBK4XaDKvmJDH5NxMA1XVbtfPK/UmRG1v25/HA7dYOtErj3MChhy8moGkS
SldeUsdUsIKL3GHc9Yni4EALqwd74pgt0+OgQJ00S7nBqk1MncHqaAwdzg8WkxSFU6A6skNqZPvU
QMznPn7OwiU8tzP4jamlcrNyXkVmxyhbAK6ajncO4jTOvoHSR9zs2MHdBxqzGMgijnPpOIHswDsR
Ytr3muFAA+a8WmzxOUBEdcGSIO1+GSTs17WBe6ds+FMDCcCuWeSdKbIHy66whY8Yp637Mkuvm27a
Dqp46QWeUBFy+O8Ooz89xu5UrQrG16Z8nfMS3cQhYOh0N3XtfIbNzJODwtiNPqyMI0tFj8lmg5Xh
CZLOnsQ7zfQew8cEH6Yios5vNi02vrKQq0r+tM6Rbw4ukE0sMS/jSfsSdXPsAgSaykxvlyBpMNZa
MHb6J+TtmGmEPX7hG69W3OOOEpgJ2GhyS9jjubY+mBc5WsCGo+E4OQ5Ndz0VzrKxmu6TTQBzF6Sv
c2+UO9eDcJZA/WPCmq5NfdpMwvK2j6YbL3doVmDQEc0tmwPJ6LjRE5ic9QQSdS99o7o1IARW+Oi5
Zxjn/qHzFDUf6kuyJvB79TaOwaEr2X33ofKYW+Sr0GelPuBZQSkwnMFpEhjwxIedcSqX1U3lXDeJ
TbyYaSoKsoc2ZchvWkbCiU3KSvKspPmXjbXVBGyz6YdN6XLoPNPbt3aKJmCkegddXYwcgi5U4+8w
Dd275Vr7FuVySbwZKnJoeeuvDP/CLpY0HDLKHfDD1Y5xXYBxXMuA5ofZz6/AaiXnHrYII588CjRm
fCrEVso53DqsbWSlPgs1vy8i+Apspsd4uktJbK51XoIZAyZXd1qivL8Y4seJOEaBaRV6NkqtwVDp
djwfyrLcLAsMHOi8haeJWdoMSkXd2nKALCsDWreZcogWUHe1mQg5tSW1GaOEZRlVCZ7lrLMnFVXM
DhOvRJgCL545vQR5AAcnNZ6cjuLdgXF1bFBWrAxLR2PT1TLhSnX02BH3/prSxi+gXYeHkBzfesyr
grJ7bsXM8DQHZdhSXRttAn3GzDlszu68KQMoSJYRfpUM0JFN0CTTJ1TM/0yh+tRKk8PR1udY9OnL
koNtr0+4rj7rlr11x66LkhJOwW5GrYk+F5PLvCs5KEODsFdJ63u0DGcPvekW9KSWFwnH66iD9JXo
q2iSw0HYCQ4CfRq39LmcLOGm5bh9rjiyxxzd6eSC8Zk91RzpE322F/qU3+njPsf+NCmuYplTgRO5
jFeMBgkjgqVnhYw2tDACUZ7pOSJhoDD5lmIGjFhPGoueOSgxvCoZQvp0JDpf3Epx7ok0W+y8E0aW
Xj8O8Be9mh0NXyVjDbDIS5cxx59YATL1UGME/8jhhvI4bIddq+uMPmIw/cxLo56cTEYociO0BOip
Khm7+zGF+EDHBo/bpGzyoyYkZYxjUWH8YJm9dn/NabWAR2q8BgxwnPfIOTsXs57s5ExiKBmdk6un
vpT7tmAM7AYLiSR+H6qDp4dEhsWRoTESOvzOGOm68VPg9/KqD+Ta3jsMm4OeOgeDOHA1PwE0gGm6
NLAj4evUHceZvnWfp67BdFXs5gBWqJkZ166iv4HYKntuPfNygP7EQUpVXZVMOxU2wB6m/giAknSr
nprDqOHXguFUz9Nu130wFjNh61kbo/hu0dM3AQhKKjMmclPP5jNDeo7hPOhgjvp6fs+6cp/oiT7K
jnWOmcjVs76rp35xx3TLyQMtgJMVXWpaH0A5hFCiNQOeNxYSAjMhidAywV2IvBAjM6Rab1A5ko6F
BKG0FmFpVaLtwldaPe4N5AqBaqHVi8UFkefUyZFIlrcCrKJ1Dm98cjsglsa8aRvOARZHY2h9N1Xc
fExmOm1crZkkXgSXU3W0fui2eodN/rqLW7HFiXQOkF1y5Je+29UVItCILFMiz/h1M+O7RLHJtHbD
EY/grueM6NJs8RIju6lxLK/gPm0zHcge5we6ZtZCPPhIQ4vWiHiQPjuIRjJSD8AM6GRnStaqUh9z
9ZS/lKZYPud81Q4Jil6xuyxxTqXWpkytUoFouimQraKYFsVWK1mNogsSsMU61CpXlPrm2kP4shHA
siG8VCL9oAIShy62HispeUOWpbHeALfDGNVzKUQJqppEXpPjXd3U7y2im6nVN1xPjGGZPr8izY1e
8IXtld5n3tXut0LAGwkptlrRg8ReaYUvQeprtebnm/lDSinnGoSMFghbyz7RuIenkb8BlpKtPJyB
JTqihZ6IY2/jByUeCCA16I0AcDnSvnncgOz/c8CcR2yePNSQvbVcqZEm0Z4T8GOnxUzHGTZVbVEX
j8zpoXfaWvhsa+fCaEK2tijHKKOhlkiXwd+Ei/xpyHosaKgNWqqRze9ZRiCsbZJuG6O3Dlp4deZM
V7RTHcAhO0EjydFoE4dZyEW1ndtHF1rqOkPNJeP6KVRCkpPrpv8xFWqZxPTqmObjouVgZ6GFjN/Q
uIT0P2bOIaMlkGV/+tSiJftyeTcVJbENKnOh5eZYC88BCvSMEs0GbZ9J98jaB9PNtPZQrGle5D2X
B5QSDc+wLl4ttG12QitekNQ/9lTVA/6fUcFjXbQRdPYatmx5S9YjXMkoPFRaPPdg/aO3sD2y/WCt
uvHK0VJ7AbLMw1dA4oVnRY63EFV+Qp13UOkDLddXWrivUfAlSn6Nol9paT+G87gyUfvB1D1ZWv6P
xtdMrwMUe4HGZGlXsClgd4abu3uo9QrB1csEodcKqV4wuMiieuFQ69WDwfFkYhdRspNQejkxMMvI
nEONB/RN6QXGolcZvl5qJGw3XL3moPyZl0nX3KZt90N4Rm1EUL4NejmS6zVJwdOxZW9C5dnW14sU
1DiSdnq54rJlcfW6pY/tp54TolGQMdP7GKk3MwErmqlWh4U0Omk1THXzj9K7HJOlzshyxxV+DQvN
2xVBnO0drEKO3gT5rIQKVkNWXS+XRFDnHTDPtaN/GNZI9S/Tm94s2XrHVOptU8Pn4bN+mvUeys55
884wcXQ6PjedW+0ep3FlO4j2NC3UMbjJY+emPAo93sfecewk2OeaCBAgE2nq5Nh4Cx0CfBd0PBtO
NJH/OgeVsYxwE2xQxms7rI6iW7A1vU46DdlRYbTCpvwyinnraJaYBb/chhZYgexmOU0g7aphSHCj
SyMg82CpdT18mVX1GtNcHvXZE3miYd3ELV67Fk20Jh8AxBeQLxbYhS/RjgJgQLD1+3YbFvNna2qA
wAQHRLHiYUv9k1s533//0wEpkVV7IDwNtcWbeHrjkx+Nl3IBeVth3qcXYB3F7nGJzIcB0GzE+32i
VroGIaLzx274Uy+ahpahQVjWc+g2pL6dt8kF9ia6vWMXP1GZfuCFeplH/8Fq5+NASNLs2EJODl/S
izhZltnLOOBhoygD2pwD3MXNMyRYd11OmGLN9EcDCjygKIgHL3iL7NRDgKFTMAjn20VjZGYChdrq
giKIhzuLIGAlhO1Ah/pbOXlX1KBzDVqPmUyxd9mD9gV+LO50GQRAm4C8X9TZwYtc7r+2ecEld5vg
wfuFX6ksciK99/Lr6wgDMoviC4pR4LitebBCoB+b4pp3ANXWLFFx+AMjBc4SA1Miidd1L0zefLoL
PSMjpPwZxlfmOrcYMLfuQN+coDZkAiTvJx9RjIFlkP5VBHZYeMWp7/n1xWbyo+nUWZ9twZEdULdh
pjV2SLiIBqGm7Z/gXboXfrq3sReljOHbYuKIPBXLOWg7ksFL/FxQHgnkJs5XVFeEq6aMk33NYTCe
65sFIGgtpuwcmhE/beYhHOWGbvliGZ1jm4WSiN10oOdaJtiAlO1i/uIlytvJ6KP3kZTOgaZEStvx
DZIBNgZgW6xSbR5cdW7eZs4Q7lo0FeCX+VsSJ9cWDXJg2VmG2yi2fJR4VDGuEIq5oSkOvFfNyWe2
20uji68Z/T4hMbtbx+e16Ts4bNX8NYYmqXuFajdTdfMce116DRAOKSGyGktzHqnVmdJxnTnFvOkp
ImuIEtoEeo7Khi7dSfM+99QMMtt+TjK6PTnuT9jp1j0cIhYI+gbrx+fGaF+BfLLsWmwW8zxbnTFX
9xEh52wQEwuAU9Umu3Fxuh2vNVz8rv3VQrah+CS/9cP6sMDUZR4Mls2gIwnOwiw0BEj9ecX5WzSq
12Vf6ak3k+fBBgiW5cPBAW6o4Vh0peQ8NiU56xs/ocTHU6wmJoUwRda889gK8lkNm6LGED+ENW3m
I3lEvxU9B/PwnVfOsJ4izD6SNT8PN/duLFNjp6SndkNVXrVwYu5oS7tpNISWJPht5o/3jMZ8EPPT
PPTVfeV6NAf2r0mnLTRj8gTSqsNHfQmO8lI1031U8u536/DedKB4Ces9mVR4zhw4R8N73cbFdg6J
8vQvgzCPcBTxpnDWgqcX0V1Fsd7KS9rsohywcXRDBrUbrNyK0EOOD23+rkOxMa3Uvuhb4+BMzZsI
Zq058i8q4qqrQYRfRZO0Z8KCdN0svdyyquEhYBY4JvIw++MvfMRkoElVRzRr7nuF3cTn7Gpl8Zdd
BDlY1BhkqhVg22aSSwTe34KgPmbrVVC4uoClOSxVez9arDMajd40h+K5biyMfGithTu/g1CALWvd
hKoeiXXiZZ7RcIayfshV+DFWMcocD+xMsKoZs4GRuCXvg5iBXYjNS9vpcs+oT1bmlPP67lEEhbVX
tbLZxnYYgYsaCj9zYdvG125UbFLp26Qf6nuiyD3O+bAIdlw89Htlx4paUasXz5FXMwuo+iOdgD30
HzbYQnz8xkUWju8zxXCxxJltjI+RlZa7LB7fp8XcW+VGOvw0dg8uyK2hWPJNLCNAVlnGB8rsPlSJ
YYkSdMhXPFIBNe17zofrefEaxNLivRzbfW+S7hUzzYXTkhnrSTlv4YhKY3agoRKJ7THFK1CYP1Aj
cusq8rMzUedxzSeFUzhJXyPJWS+V6bed0d5XssJKSCWtSunATjCWu5kbY2NM1Xlq1Jntw0Pm1dp4
KbGtxtsEZu0VdUo3DgnBc1gVZ1t9L7ZxNnHIcgYS20hxNG6qZwyehJVntR+rYT+PlNRJYKnrUY7g
TDk0mZpuEMrszjNhFabWvAnbyV+X/jid2gVBr5ofMyP5nmGN0cN3bONOwNGOWJNhtLCbyzo2zJPT
KuYKg+xdPeMNB6NlrUzSmjCpud1cBTZ3GdOIFJl34ft+cczjErq4vIA3kBK5wOfpJcUOquVHUSJn
4owxN6QUjQVkrmEGX75JADLl1xE3Zs9rOd2GdrNSczPvJG6mGBSBarI74nuXtQ9aa/H0ss5+oPsB
SHdCOGt2P1x6ibe5Nz9yMioOrdfA9aubXRf59qrx/RO23Deqmp4nndGhJncGzJ2ve5k1Vz63vaxS
rDqEUmyJrIT8X7N+KLZFB5aJEu9u5yftk8uabuN6AA3Ib6YdVeSReFYD6ojbeMhJxn0E7NIrYXS4
Aq4zUzBnMs9b9S7vvKPHXdfzGM3ImP5Kz7St8vfQSy6dzrmNS/8mUNVxUigZHq5evaskhOEbvNnA
Qm3akCrYaBiqj5oQABnkzmxG3q5zszY6jsnk5Li5sa8O/nRQBv9tRiReae7eFDD7hprMQeXJNnRA
mZOKc9Z9OWGIXHA9JSOkETPF80nlM1lQVumiZpmTTRhUCGMRHOhi/kQfT3cLG4rsRMuMDjCWFJ0C
8F46YXbXlPlhdLp+y7yF9w9+5UREAKt/cIypr91los72ff7GBAafLbReI8dWpwBtINVBC7eZxWEZ
kQVaLHdHe0Jk4jBz6IbyMnA9PkzpUaFMsBM7fM2FNPpcLtnRpyCZg+EApmrBxNYS96nobWbiavne
FaZ5RYiYASaeEOj9PuLRXvInefBi15HDY3sRzp3RF19Bw9vKh8zmahoygjfiP9UV6YLc1JERD/Pp
ELCgWEvyTJtWPtNqNDKy9Nkl8Y503SDnYjoimqP7AVXnMuK4DYq4U+D3WWDW+OZxGOd9Kiu4jklc
U/E38yBTfXGZeWpT6+bNwMEY05hmtMFqz/ShHMqFkmcEwxWLRzb4Rvnukz2t3NsgkuGtm9tU+OTL
pZv5F6DKgOLDMHEd3MRhUf/QtLWsSbcD9/MWdVae1gDIkbnE/KKejph6QCYOguEwtyrE3Qah2InC
O9MiBi1CfqC55p4ZPR4tfghz0RG8iumXnJuA17HpkXbmdxawXlmCrD+OdD46MSkbOmN40C8FJWrq
Y3I7kMmwlrBKm+2dD4JFGWFwn1fpo2pJbMy4QB2corNIKUJRGbaFwfIv+pCBmff+enKaB8P2zsKl
nXZZWLoQaKYEDXg4141/Aljb4vvGM5aWt1UdUypeYDaNOuvNtXJ7nd75vWHsOCw4u4HVTzO4331P
ammamAhiJW/82X+0EUGPFS/VRuMfKy9ozkulwLdxnBSRMx2TJNsP8/yN2Tsnb8tVywhuGO10AeL6
rArwoPUwb2VD/G4YnHaLqwFbRl6f5kFcBW1FM+tQPNi1e2nb/sLwpDyqc3EcoNcdVRrDeDZmtlWY
rzEd16eos+/6uMZ4VjnZjo7ebu2QfZS8l4Wptm5howNIxa0wZSFWoekgh/HD7BXc3aosycq714SS
OLmRKtgoet+3pYiWiyWmtz1T9o4D5XpqOu5zmjcOy2NeoE06croPQYdigvvA6aSuB7e5arLPKR9v
CDMMF5VLyETJ5WSHRDItn9hHIieC0HOPzdGTqzSKX9KGxPNcvI5lAYMnYwfWFRUJCMv9YbvpsGOO
r6UzhXu3Q/oJGvFoUMmXpepSMIkexGjCuTP928ioLpM0aSAQkqbKTfE0jDjLZkA4RTd890mrADWi
EdLLsVra19gJU+6lYNwOzVuRNRxTFOghl0sYwykwc1FyxJC+jh1apF5gz8gAHHVLD1M9P7Q+UIyi
m0AtF5yoQ94UTLMXMAGmw4jCUpU+q/TIKQ/KhrIQxeYF1SybOf+KO7LncUVmyS82QgKaGCJR7EaK
0m23THCtR1dS5d+yCLw19atvRlnStYrg6RRGgA89eliCpUD4yOWG6FTFwWFbc2y2MP06LjT9sbgG
Y+Ot4LDiGEr2rRX6p4qrKm+j+jzLbtfFesw3Yi4PG4B/FHgnu7xDpIJ7vSdGmd6ZqXgLsoE9yAK5
ccpMwsdq2Zg28AVV06zRnzzftXf29JPDFNpY/T2Vz1tZczlPNYJxZtrRbQaoJFquMXvOe8I6F2aB
QiwI628wJ4Q71d5VfjGTD6JbR4TuKR3rcGfWTHO9KA6woBC6GhdqR0SdjZQbm5ZLt7fRGRov3bq9
Gi58E5P9RIEn5lTj0psZjmDr9DSMKENtLYNWIpAehF5JxZA3GJcBY5hQ+Bi7chvM86U7VOY+2ZXI
0ZWck1OSU3kxhfx6aBndeSesz+25nsG6p8M4/G+L4HfRsYv/C/uNzfIO8N8/tt88fRffXflnx86/
/yf/ThG0/ybwybgBBhuH31fwHxRBYf7NtSwbX45tCuprwOb9p/fG9U1Lmq4ttGtX/6O27Lv43/4F
7w3cW9PhlOth2tH/6H/QIij44n9G95mW5dq2QLO1rACzj6VLwf7kvAmT2sErC+WoMtUtuNxtL7mb
6KtyK56o2VR8F7P4zF+ChhQYrLWALhYXQ950DoOeqWT54yr7nP41+i5v/oAG/h+01psyKTrMPb9V
/v36fqhO9G3J/13OvP/1+yGBZIxdYPursJUsNZJ1b8dX7PyOIGJ2ljHdj4n4q+qzv/s1paRxzXId
fhG/fc1+sDMf+ZwK6tK7aov0I43DGTxA9QTLVS1oHKENv50QA3Uy8MOIdNjeOh9oNxtc8ALuUeM/
qZC6Gf+iAVH8Zoz64+PQSEVp8pfA+60RrmxbYmY2K0kh1KFRzZbDAtoHKUSc97V1otPlWgzWhcHC
kxfI6k/X8d/5Zejr/L9dHb7vcKUFjhD+74V0rPQrFAEPV+OIwFcn45tIQtRs+klWA4vFTia3tUke
vS32wuxoXKpzyCVgX1jhLFiSVgnu8wBMj6G0EEKwJQfKHB789sUswrOw5k8pxKVUxJ8DXbwqLqL4
PXQq1J/wmszohWMbP43IDj5yQp1f/vMfUOiSzD+RK399voHJle943HDciv/1cvOrrGnEIvyV55AV
1V5vHuu6eeHCAkdd07ewCqb5s5TNrdOIo0fmCOLyBBgyTG+VSj8ojOdY3tCxm1lv//yb+3sffiAs
2JqeFHCPeAb8+daMvdyviaWw+yRISvbLO8Z5+qE/i7/4Or+DRPUzIBCBZ9uuHziO+Zv7rl0GRw6S
e25qJVK+g0iYH2bNMoqybh/j4ZGNd+Xk13KBcmWQ5M+7i6EMLxy3eqqnEwH91PZwtJYLnnB3dOGx
H7wKn7XnCj5A37rsi3pbReanNMlsSuuRGoeVgALfaW+Qd1ZJdSWxSLQuJfJe/lmAgnOCbB1HZKwW
v8dNxchI+H8dAqEvo/SDEC0o/ExeDCaikrTyHC0+fTX95LUbEF7YABosT6yFa/Cff1yW/tz/2zXz
p4/rt0dmmratW808LvzZeOg68ay7AGxLXCR0smIZF8/dRWlAPnWYvkiLRoNJfZx9bhO2j3kXHTEk
cbpilUbV0lMqxIklLch5oZ5k/SLkdDcuauPn4g//7D98tP56WPz2jePolDzkBT0d4pcL80/PeqYd
Oqc5WyMSU5Sz0G6R063RNgQSF+oEsKHdeA7dJr78hL4Vz0m9nizajp143hhGc0DB4YRib/B8YWgI
ux8n3lpje4mRB0oAZ7ldSPnPkIBjHOetVXmXCHDQcAQFcDd09hAkLQ7kQR7BhKe0ryS1uSsrF56/
dUIJYr0q8K+bGx2ZiHuFk1yQS4hulQgPkJDuPCv96EL7ypX2aep1/7hxLev4wwoR7cICPQ7LUZEY
d3LSjQbzPTC0u7zKbkXbbfwiXLONpSEEpP9U5QcdYMvhPxEBI7pr3U+ifJeSiIFs27/45J2/85jR
z0/+5+AeCn5/y5IlpPWcLS1bCHuHK8jYDPRKMTpbNx372NqpnrnF4jum5J60ZLqPBzVdDFHfbPtS
vbhz/16ZptiiQK0nvQLv6GXMw8eWuQMqC4bszL6bWur9nOpBOvAqxsjCbkoOFGBfDXSxwNqnls/Q
V9/d4lRnxQTMnuqYOV62gzvaruPbQIA+ma8jQ0WbOuuRsClyye1vSWR6JO7heNqkxFu/MQ4mJTgT
aDARwmHLI3T3etu0knw5tQ3//Ib7/YxC/y9vHs4CgQB47Fn2bw/CwLXcfpoWb0Us+WBFwAvc+bMm
v5kP3dFK430EQJyC3u0QBIem9R6MKL/lSj/Gi3Xu0vAvnpe/3Mh/uo/++H64GEnzWk5ger99P045
AnD0iWVKKmpDNtt90+0aHkb43dzuIBglqV++9lmeL+1TnH4LnJLJbG0qWJqG82pNcu/7zNkMfjtm
6S1G021rNnthG4fQOMfo3b3Z8a83u3oI1l3Gv+JVu7KUF4bFRp3CxX/+EVuO+O0Q9OuHwhxOMbWJ
wdhyfnsJ0NCU91XMReHjnjr50aVrzw9iak5iCK8X9EwJh51Z5liCTiAJExPy92FgTlhMTPucTkpz
k3FksCyE2rQPsfjqh2JUDjE9f8MNvxzqPluxoy7tGAi1SdNU1ztwvRrnZSrfbCS9BPsshPZVFvj1
qlxQbpG722zEh1XZ57HTI591CU6YSdoGLNxb0RNaOcCJco/GDZuRBlEnrXoWPVThOfWdKPikg8K4
gjx3NcbFU8S2KlCsyupM75B5PwCDO6herDvb2njKvfJd4zFr1JFL6GRwfUewyML6rmzfw87rtnMP
NgTuhBPs5tQ7wmXFHTKDekN0iEFO7yxUJtxtxT5aMFuSEcTsQpin7275+ge2GqtYPgx81CL0ads8
wS89zETqrPxtLKJLFj6nmIRfOyFPLuny3GHpqIj9meoiY/GRevYelOFmMdAn4/mAbfPecwFH1MW2
BFGnEvTIhD/AXRQuPe9+SEcUg/JM2/XGr+gdmYunlJcvMuUum9m0OxjpPLYd0TdiP8X0FEFZ5T1O
jI1tyNcSv5FDXHlGj0ZTIX0uQWzTe+/4PCt6XIfjgfMj6UbrLKMni32QSsC8shzxl/SjDMJ1z5YX
nWPd8YukPoU0ArTM7jjAYRhT77ULlm3ribfRkriFml1L6lBCy6t112h7CPsN9V7bYIyP8HzeAcue
Qry9VKTdZrFzzjqxa8zgLo1xCSS4X6kZ7L/tidpbHCr4nTnXiIPQf4oqTwrvtOfbeyGiLQ3B6yiL
1q3u51UFoGTFETaHZjLIbG+2HwZIhU0xeV+uB1hAIKeGFriDbm8P8spF5ptwnsQFh4+kIfBshuaR
fBnjfsYVRYVKoNh7Thpgfex7rkU+mjmjFOsu8YOrwGW91aRnJyPrSm3gqm7aR4H6w8P6NtUN6x49
lX2G3Y02o8SP4Lx+NXJ+bj04mIZaE/eaadEpa3r4wErOiGHCNE60O+yCoSEQri6c1t6MRYilBJg6
OVNf0TvFBVuE3gM3636kWBR1C7rJa5FBAMS61E9sLel/iq9pdzqjUx65QTfRkhDgtae3MeGQZ4Yt
pSP2eTLjvaQ2WAf5U3d+lqoDo2Fu83rZk59OY1ADqnbYVxgHjm/E8DHFsnasR961bvkgp/JIRnXd
UltFOQp0R8q2sLBk0/Q2g4oekGqr3v9oIVHiFLd5g6K83yx8eXuM9iiCmG9YYOKdV219qnv/FLbt
V1h6266j/Feaxo+yYTLBtP9k3xiyVoeLUl4WrL4hJFXFPsvS+sTPKvMLI9VeVcYZCXkBNwRf79rL
nsrswpje2S+G+DsSI9rb7XWI7Rp067XpXsf5vi3Je6oi56iLOd7tuRAMBMJ6i8cb0wl59QlYSx3t
WwcEp9MejeaprWivZLfh2OFTzm9Hy2NxBiSr3Hkk+luY4HYAdNIwuZPCrSiAX2B6Kqrcw9wCmwxL
z5r8wyov5T61OWp23TFI8sugB2dOneMq1t9ES71O7EVbzHMafgRUJjRvRnqA2qn6BlPv8fEBDcIr
SB6/rLe9G+8Bkhyn9D1Jq4cYLODaAtlatx03O2cKPvokJFEMj7Yw/YegldDg/IeZVMhqqo1t++vJ
xB8gPjDXzFlIh4l4SpxiY5sf7kyxTRr4T1YJ4YeVVLrwEzDtmYNNEGTk4Ch2aMLX1FNvRfrNOZ4H
gXEo24ZfsL3Rl7CZYeBQvIgC4vtNQg62x6c3kPmlvqdy+o3nQGSLK2TEN+BLUC0gO4Dr8dljDNkb
zjxilnCyMIfxQB3L6UD3DpQIE5faKS04Q0XBNeWwoCAeK8eGiF3Dzkx/9GNRxwUIJR9yp7mOrP7a
pA/Nj6gfNl/Bo52Qa9GSvU+Z0AYy4OLBP9bilVE8iL1i3BAKoj12M87Btkvd1cyCcLRbagCtE5XW
n50vzn4FETCc72N9/+PqvWIqJ0Div5CDwSN8xGiz5xreGNmCng9eKoUv10TPLiYtDBjsAfmytCaz
7mDLd8oiHryshHK73vWGibHJwEtoP1ZhetEC1k1xxkSRxyWNhoALrONID26cRcq2RHuvZg+GAVpw
dIU+fG0uXy618LHc9CrFy4gVVhUXVZkdEoawika+gBMOrQPYHT779GXg6Un/HR6RrR/1mxJLGme9
Ne6DbfKroQf+QlJvOa2cSln/NM7wRY+1tzEoJgDLQ+FpObzUJKGa6oVd/W2/9GugOkf22hQ8NV+V
Nb1PLXvoLh4+m6jeSQD0K/i1j4Ds/I3R865JuXTa7EtSBHvMOudGDd1BG6i6IN5PVO5yoG32Kktu
Ox/MmTR3yvSu4YPONn0QgvcR9YV1Cw3YcxhjjL1+qbr4w0LPefRT8TzULswR1l9xfu10+AEM8xlk
zY7V+TphozRS1vf/KDuz3cqZNLu+il+A5eBMAkZfnHnWrJR0Q0hKJWcygkNwePpeTHc1XA3YaAMF
FPJPKXV0Dsn4hr3XLiXh27XNxin1z4a7sx3rVArnNM3yVWvrjKnkbhmBBCDX0E7usaVwijsbI4XC
Z3u3jk8udBc7rcijVf1k1aNa+7UN9VI/IfL7KIHCDDATNlFkED0FGG5V9Mo8FHF3TX2rXfnodoZm
NcX+S5vGKMayjSa1FiTY1Rm5c2e1t4Nmn+AyGdMhWEvxTZWQbSLpK9Zm3EKxKz+DTJ5jgbMgcr5N
VT6w7ck2MWBjZJPukZSdz2wKzmx2bnRbxDwO/l1j7gm8/c5trj2C6g1nvkwsY4KI+Km5OHRWBPA3
uWm2Zdav1jphhrgZzhaC7gpRLMVk8xPOZIub0CjS+GigP5l762lxn5Nvd2zQ3XgWsU5EYmXNUYb4
BGf7bCTuVcbt/u/8An6UQUhjF8tDlTzOyjgUgiiysgDSGZP0Vr8uh2ngQKV3HNRdaIzKGj+/Lg79
bF1HBBwdl71L12kGxUEDSJ0L4xiY07lw9SuCq80QGIcgEfcIRy6FQbWWu1e1EGsifEFDY50bsoGW
6aL2ECACWHIqcwcdlZzMp1K3PTWEf4xS+eqMWA8wcY04Mm9qeLAq2qmG2eXay6CCBbiEh84yNnPc
8gsZR/L9vBO023MUsYJt2vbeVWz1HFUhJ+lSmEnuLYEjvVBdk+gztSfeaUrPrQ0txszD69QB89Ed
nzJz3yEVvxppbMep/CqK/DIh8rJ6tEzLxapH6xD3L7i5t0PbPdv2SzVPa6DhcWwhwERyVyXBsU+y
L9mHj8k+e4KG35APKq4heR8p53cMtNuIygdf8ZGk5s4W5WYUWCpHb4+HApATZYUdPY8yuKtNZ+Mw
b12bVv/AysrIAaC73b42OE+rDgVKoaa3v5FqCJEp6dR2sIxn7aWrCkY4y2iwW/VzNHabZMK54UDy
odVi4n5lnMt6sdn3jPxqjHKjyU4b0DJ71VVb8QRwX0vGHngcLJTn87VB1aEhqeGpWYa+LmxvP+Nw
Z0KIGBy+bmZdfU2Os/TZltZbjfh4FliDpvy9q+aPJl/C4vLyqyThCf0GYEitp0WP/bM8trs2YqPn
j9+kuJHouiscA+o8ouFlDGfl1F1JJL47P8txo5IsjG0v8MUOcuKKBJpNEyAnnwkay7LyKw3UBxvn
/pZdPB/pHwWPpdZzxy/NoeuPDw4JCx6GQlPRNLQe7TOSkHHEaAcHnau9cSgUqWDirLyRwuqi/xQ7
XdqgJ3j0qBTfJnPbwnOnvaztX5A6jqWOtlltnQY4SgnbLS//XEIQpas43uVjvvCBu/TCOxr6Uu84
z7CaO39G+6Pw3/3Y+RZt9mce2VhnBdAatcuq4hrh+MH8JoIC1DJPymYTAg/c+JX80YA4Vkh8rYYK
MTT0R2olhM1occ7hTqEyfqnNBkB7SAiCH7QEgzG29MJ93hus7IstOqaHStSPzOh63Gv5gzN7co/s
I9na7LvRn6PbH2MH6uhAuHPMidtOLJs9FvQbF/t+gN/h5pdNCoOOABk7Ms1dNZBUOiKRpjXW6RUj
7sqxzYJ9otffD6B3henei7z17oN8wboq4kCieTobeBxWwinsA4Ko/KUjfYzCsnnxhACoEoXuU9nx
XrdIanmt/DHulHHfjRwocfCO7jPYSBEcI5V9BVSsQ5SgXfJ5H2SAkJdC5xHJ4AzOX5r7fl0hcr2Y
MYYo16v+VJLIU3s5tdvZvcyEnBluhWZKxtM5lNVzbkcDsP0k2VkhYvSyC4+DheIGLhTkRrwixXQp
i0nym+pzgydrlRfZPhQL900mlxkfRVM8cJkDQCHwkH0A50r7ZyzxlALuego6gnFktxaGdXMb60n1
/a9wDl6IXMGTFn+jrKPbtsIvt/IxZhnVHkNLtpkxAaBlo2spg/ukUxe/819ov1CB2acirG+5bHnY
EV8Ut/OPSIFJTkZ1S4eHxYoj+DiHnDvUd2zmGsZdk7m3MPW4eELISio6akLN16OIPx0KfBuHGzE2
6C7qVU+43xbUCJrK2CLBGRU8oqVNzwhUGRUUfuldQMR2myHFudbHW9LHaSI6AInY++6zRvTrceQV
NVw4b9ZCK81G63mMucxmiXeVD9iE9BSivp1hJUXlktSDpS4w0uc2ZIziV/eowuuN6ZLNHqX6INrF
ewFiX9R8qMkQbImpZhCTiz/Mzy9hFOLYYfXczWB3IffYrfHdMz5ZoQJDZeSGf4DLhfuhDq6Zm9yZ
LQFQwGIGFiCL994w2+2QRefaQdlQQh8x7sdYJkB5fXvtNBSBcbbPta9B6lJPxyy/2xhiIJ7PN4JH
eBSH7AVwkZi47PJgW+bVq5Oi0qrt+UhfXtKVKLs+VXnyHJa09YPYO6R3IlX216DUtqODqMkEQM+E
mrAtr2wuJhofL5B7jUVrndg5bA+z+DaaHQsl4kGTN8efDmMPMpY8pIlOAUfQoD2SEJkCR270SSz9
T+RkOznGD+gHNqmf/VZ+9UpHcPCQ5kVAMoh3JDOqYOhmwLj0mXky0iEQBnAzwU3BfqoQ1ZCy85C6
2WOTY2IUQflp5NaDCPJh7aXIhIoYD3AH8dPXw5MdY80SLYk/BC4yZMjnbSqrQ6B7bijRX1plIlaS
MAY+BiN6MbzpmCXOXcnpTMwnTWP2HpYm0b4Bj8t3Q5r1ygywuy/JtZRkBZGX3kEET62BBTuqzFXT
nEcNbmqKUI9G0nWYG+HEIFMGgg6lAfkyHYzUyf1CsgJbGzfLxknwtGWtWCKJsLKHmG2C5kHFDNr+
JiEgYlx0k4KBBt0Uekbc8+5oLSO/l6miPg3JXTyaJWZ3uGSxx/hu8Kj4nJGiPljykLogKMn6ra6y
nz66LlksIOW1IcOFbtBBlvalvXi+9yVEB8sPYZ+Rp53X5HmnjnUdhuh32tXnoC7ro/mLN+bX5DPs
6rEwcstETCgKpz0ntfhOPRLELcieExXAymmdHGmGwILtfFEqQe0aMcoAXMElr0HNjI086dCHD+nK
3zPO6ajS2cGKFOntoEq5vR4o/on6wPC9Kqz4kgxcYIP2B6SE2V3pcmlE+XRqLQA1ecu9jDQKm4KN
wENZFyZWtSU1nSZoIEx6j7PVMk/o2oAWh56yiQigm+BcxvhZW/mV+6RzowhF8ApocTWFT5amXooq
+WkpoouHMFwnGrPTxEVN5rnDaSya62xjQQvHce+FYAEeJO4qAwpC+4kxlszNhJugj2cbBL9f4tUW
j3NtMxoUCKlVguJ8Mklp8x3O7sGp9ijpj3lMFDAPvKLHG9Iq3i9ls6IoeQ0Y57ChX806ijEOcQdk
M+TVxJLexilOtGjY6wNGU1PsPnSEYwmT5UCFHJQQK26ppIf4nZeL7LmD2jhgKLWGDfqidJ+3BvOJ
DqeJnDA4yK4LkTOruyJ9BEP/5SuPtHGV/Rr7B93jnEg8US6R7ndl2R6zgTql8gj0GG5NW179mqGO
D4/zCrrgfuqQXrczY64giD+Awlv4EjhDzSxJ7rmn3KwTe2lxpjVx9Ynk+BhRnu+k5Xz4Y34tKP2E
8J1doWhAdNa9ZSHT6grwc58ObPaG8hhY6o6WCJ9EMdGDN/yYSe1m28eSsPaKW+77HG9++a0lParu
OxOYOeYGDzi5mOCVyMo7z0TSdyULnQIw7CZb1HO1UV0tV3THZhmkj2Sk7+I6hT0ajZxK6ivyJQl+
futv6p68itoZWFAsckzE3wVO1cndjEVFRFqGeq2JhyWIsVvXg+kC3MbLIn3ICDjuuPbR5S58xxgE
RtNvI4Zd+9kdX8j7Mm8OCtB9n+aEV43VUbOifk1jQNGVEtPG9Yp2BagPftmA47DwBmhP7HSjrP01
+MLYTjPqbFuHcp/E84vqpo3XKpKGMsoeFH2fTcTp4U3+g5U9StPf2QaUB0oXS5URBeZdLIv+rC35
jhKPnfAdEmAT0VwWrPIEzEHVXrxM27fZTbEpFdafbKF6ev2xa42fVDfHCWwHUa7OF61fvik7ImPr
iQEHuORt7XukyA7c0mXS/I59/RhESN+pnO4mPX7lWr4VIs92YgxbnnTY7Wd8ABZxUFtP8Y5l3cRw
a9aY8HgppGTRADQ0byx38gWqR/LDl1HKcR0SC7ieGUeNUbWeK+8Q+Wi1QwvUHlRfLC8UBkPEO6JY
N6ydEuh0yYQwVVm6M4V7FzY7C+olMxQOodYqvkl2ftUV1l6u2eVgLaL4A0QH2IdG7NuCp6CHsp5/
zkzWhAq7mAcl7q7gZaaGbGvGikSHADhlfrfGAWEfhUkASFDIp6xLUXLOZAh2ob9td37oJiiA+A/B
gJen76FWwBVbCzPZOa6u6bAZFroZ/JAuqO4bw8oPMmDZb+DYO7VwiNZx/W7aXn6PdqR9XB6DsA0/
MmzYW3xTAHHWdFqe/9q4Sl4bQ95lzSQPuYm+D1saKYq5h13LDjYkojLo7Nl/FEzU2Wu/1mh3eJQW
mzrmJp5MJmy5wBmKbAZB5pJIr7KD8PYi0seMToldvXfxJ7wCTOPYGmjS3XyTn4FGiEWnCY+/Ev6r
wvq+SQxDbbjaSfKbrOuEk/6UhHvD4TEwJPV7tNBIqGxWRNofwrimrDZetVl/V2F58hWggTjHD1dh
6UBrqFzS0QxNsvJICoPstgQKDThRSHJSrmkRTArSoCjg2idNhzHfslpmQ+riljH6TSX9U6voykd8
9yt3frHh4+NCs3cisE8MBhHfwlK6gZhbpwaXSFJPL+68uLc6fsME+/lOWc2WFZuFLwCZB2UVGVlg
XzENRNcUfBmj/uQ6TAy9ywq1eUV8yM13JS4gmwMO39/WFeNRLfF1Xg0phd3XOzznbE9s5uIw1c9a
5yUciIS3wjffYMsAcuq3aRv+ZpIxYKGkfS1QsjOWjN+jOP0El+5Bqrf9HXdhAtwDqtBvMxB3S8Rq
Nr43Lo0/WQMMPTMlj51GwhzN/gXS7IUO0IaN490bMzs805+/PfyW5zRARsn2bly5I7a5FLDb1bU5
03NYM1X/2iF4xvkW8dfVe7mwS0LBLZ2NjMpSPEZbez95hdoFYsbCwXr7qA1gMFAMtknAiMX1skuJ
iXrFUHlVhDkOCyzOwpueiJLCSAHq++IQbrLJlUnEHpBEgrLI8pMKIgQLeLjjqgb3pjskp/h7W/nb
NLL9OGwyO3iqIv1JqeIH0QZkyZNLnb2B5nVtE+IPBu0eqy6w9siZCZ3lc8hH5OUq2YnUHNgmk1Vq
ucHJnK6QzBHoxDXDVr+9jwgJP6bLuL3JWNIxXUwQG+5co+aC9u+91P3jueJEben2oj911p2O6l+6
hUNqY9MOJMZLQo5YzdgXHXL6TnN9Elq/WF7y24qqcz7tcbmMm8m1P4JmceLnqHfnNMOEbpIc6gbZ
ZmIlsbY6HNlDh8dusL+V5gOqGSd6iTahig8skV47y/1pNZEftj19RrXkBHMo9yZpPDQeF5MfX4aK
pipuym8VzA+DXXH1Zoqt+T0OHWdVZsMtK7vgODOHE1lJShztVFqXr23P46tOsRGkYXbmsBo2Vpn8
DgYm34IYTtpDyERjxHpBNde0LB79IjyQpc536hfDBWlYzlBXnOK7JClnHykSXzNZ82RxNbcxF/w6
UdGPPe1F4FzCGHlxXVXBvk3KLxPLdCKAanCuBNuhSF8DIl97lMVxHDqHtpo/lR+8OW77PPj6pVT6
1nsoOCgoViyEZiTPsJCn76bV2SMEDZtSZKj3jiOpJ/3JpqXp8bjUxbdthKRuCFpY56c12Xb1rENn
zzkNsKrqOH+CmHG1GhPQVVo8JoP1YqqwPYm/0eQfbUKLAmIj5gCiuO37U7pQFrTvv+oGp7VT8W6W
GfSXxJxXmV3MPGhhhyCwVnQDZCvFFMsB46FnnRJrqC5Q7PCPvtitvTXyp5JnBQ3BBEhZk1SFfhHk
SLWuPR3SMfftCa4JqPVM8pRewELlzlFE8AxmeBd31VNdQE6yVfUwlqHex238y/LlSy6TdaHCDymT
u6m1f3HoPE6VmLawlE/aHhh+Y88tBTQycRIgoRgkUaqOYDLjyjynWbRzLPA3PqlbSFKcu9a2f2C6
ExsaiqMNfam0ySZkGmp57m3uZg4NJ//ElbPPuuitiJA+Mr2aOvGax+gC7KJtOar9O1scGvlHluO9
ORUcIUxmLfuGburbzOfvNLdZqLU71gldXe/RUwSbOIru3dC7JNMCmS0hV3oO1VDD8CekMjDhHHs0
LCzQ5rWfWdE3W8lIXbM27OEHD5hzGv8lLnf9TJ2t8EkCLmq6TSjSnUbHvibgFvQBK7cAZyx7XOZ7
+TUkYmNVtvoxDIyPxsL+mjJrIUPspWM6wuDGewuqETVbT9mA1YbREw9ZMBj0llyWgeHdrIh3KxLp
/YQ9WREFohvq/CSChxXqZzFVewssjMRmpPVjPcgrG1WyWztI7uSwhCMJYuiL1rFBKFvltJcot++k
nM5N5Gvayyc/HcFK5S0JagKW8LIGi0qOSLNDzKGHRy9vn1GCfFqQ49aict5mGHHZ2MAJSrnIxrGB
Rx+YBxwXz3+rBxyWBx+JGWqE4BqrBAYV6sUm4tE9p/mDJKGv7oLlON5AGJgYyKBX7G8mx1HXjLuI
JwSfw9olxQXje5ruelIAhyUOcGJy6VmYD7p1VlV/2m54wAh9iBUxgl6HWmPyJWSM/AOwKxnTS+ig
Ydj3UhJD6JNHOCXkjLvqKjxwTLIy77DqP4NuOoBcDbeKTEO7HiqITBXhQWn5IXUCmaLhLm2So9sQ
iSiWcMSSlEQXSEm3xCZ2TnZMyEEvVOUeXYLhqthOD7N3SJbIxd5D7oKGjyW4OhCbm7OZd8mvYq73
FiQEv6DQAiG3BDkS4g3yZAl3hKQTYvGrX2tyH4dGfMM7+4hIO1xsnxgYGMNAdcpnTcphei7+Rki2
yCYKKFpkTR1rgZaMp/G2IHcSNFKzdhyLKCzR0AGRTZl0HNaEVXaS2ErVYcVMp+GxHeqduURbsnrE
P4QTEcHNaxBJXOJLEGZNIqYREY3pLiGZfbKz2xI+hekQWUyMpiGd363vXJTTH8wlaNOX5s5nRIDS
rb6MNWGceLcRqvb92ianc65dd+t7rI/4nZQ0zc1UdyDBq/sqs94JcvdJ/FxaxGligTcvAlrP4JMQ
JLxhq9m25IUGfcO/HF1KCp1tEayxJ5gJzXO6BI36JI6KJXoUZxAxpBZ5pCzIPzT5pGqSr12EmiLx
fpLAvmvIMXWXQNNuiTZFCm4Roo0tyiat0HeTcVsG3a4fcKo3gnBURNrnsEeHHbGC0eSnmuxIrICL
zHOy+VmZHvRsly05Fcu8xK/6rDdJ46RTrP3hYGTGSS9hrbUdyLXVgBqmzDfw8m0SWE1Ib4GliSXu
NSf3tSX/dSYHVhsFiWKImGK7eQoZU/I6W/LtWLgGf2NkQ4bgsa3jHckXLDc6nP0xubP8P1kVCOPu
NOsldvAh/tn0zWFItx6W4NqcBFuxRNlOZNrqJdzWGOCvGG37UmAQgxPznaD93Nc0s80SjZssIbnx
EpeLlLrexiTozi9AYHAVuciSzAnrJ932PhAUjNKgXZ6KM1xQxs9h82E1Efab7G20MD9Kx7ioIEYi
V4dYD20isGpVI2PxnIMIo01e1PNT1VFppOzWCxVxNZl0/DQeaDKU+Vi7FBRcEuCEykPRIJOJU86Q
mOS1mA9zDWb4qwCostFde5fqyqG5Ytxj/RkM54HQ7/CmYwr0yYjaAxQhgNto7HKxN2EeMNxe56Do
vLpqrnmar0e5PK1c+JAd3DOdyJY7Y9jFCEqbkfvOjYp3uKwbYaZ3ABe566O8wUiV3RE5k+x0THlK
EQXNzyOBc2Fb1t4djZeHvg6IUGXM63hB9ZTYqYpPQXJBTygCiYn8ZRN3tAqWdyqVY+3qJX5Lq6ra
Nd5LmYfmtQii8FB3P7p64XF/6LvCI7+1RWdFlKqDfM/tlvEaFUi/cwgzO9sNzxwdF29lH/XMrzho
Wz7mleV5P5K2UNJyK1b4Kw3AZktq7xPKFeJnlpnQR2aCi1Mjn5mHAXbdZ/lPEJN87LOoMUsgiMNp
tB1sWKlPwmcHdqxeOFEUnas4ITOuNbjyg47pWavtHbZ2bzelD4HtnoPSPccE0NcBGWpY9dh6Afnz
POojBykZkY47P4NQRarIdTQ0Yoz0moxphlgr5PdbCmviIuz4INhX7BPnfkQcVtl9eHDTTK0bj0k9
e6wXLAio9HboiLc6wqcuHHhFaSiQpDAQ5M5ZgC1GjmCzYKvq32ddezJ6kI4TQNheGf9bM/o//0VP
3v71Fn3XDNpSUgH/yx//7bku+d//Wr7nP7/mX7/j367pN1bP+k/3//yq/U99+yx/2v/6Rf/yL/PT
/+PVbT67z3/5w9JZddND/9NMjz9tX3T/9EQtX/nf/cv/8d/yg1nC8rDp/N/9YNfP5jv5af9PQ9h/
fM9/GsJQMlteCHYZqTr3/T9pzKb1DzNw+QsHzUIoPAtLyD8dYfY/FguZhwVbhIv5i5fwT0eY9Q8v
gBHtB5aPfMaxg/8fRxjui3/1N1ima4X8dC4fYVomXrZ/9Z2UPsGPVcoytwcovUu84h3A8QZmxQi/
J99BGoDjH3F4Y/u8zk79NmhEpDEKXOVln0Ve46Yxh9+WE34NKJrisr32EYOLsbS2lO073LjGPkua
+wp8zroixZaH/SIvhxWzylwA5iXQ2nwR/bLZ/6ns+bEzsPGPWDWzgMGjUznfkJaxQ9LlgEfjiMMM
Uk9kvpS+iafzeYCJIdmeZUtXaQQxewEWmLliEzpkhzlUtyaJTnYbhzskYYy9mMctg42K2Mp1IXn2
zsY7Y7wAigPqsiIRR78z3lPpPMXxtc2Le8MHqjCETHzy+vdUJN1djroWO0EIoK/7iiBBONbIks7n
hnem6VPm7aFhoYE+A5ykdXRCYKK6xUjVBPouAp97TN3pcQyZZMiG4mB2hc/wfFwJcKebxu6nTWYh
mi2Mec8q9lvi791ECvIbQggqwXTru+SMiVDS4c1duatKBFqC2cDW8ONzl5NYx55jG7rIIdEjLjLw
55lSalPE9Uc5u3ju6kezAD0WYm4vSxwYciJoOkS51vptt4brQcBAkD6O0fxO3TCttBjQ/tZORDlN
g6cVobaZjp7Z5t5PEQTNmjq4bnW18fssOtY8u9YAuRi3B+4m7HtCDWr8KK5ogU1XpV4/m0UgUZeZ
UHBz079Ner4YtRPvp7p9lx4PvEbygxrH8I86Gcytn4cRWtDUfAl8xvdoBS05X5oyeK2Z2hwgQSQ0
CMROBkAeTjnBT05m+fdtyEaqzSJv5yqneNZxq3deCkytc0y0rtQRAPLvGgaJEFfsR7QHwzHsmuoh
HcdHL/5F7MgSlTdT4eGKZx86/aIJ5b8QetT/Mr5HPb3NQVoCDBjforBlSc+XWeVErcqylc6uuvVO
RXCk76Arc5KngBNRjFRW5CasbXR7hMoYIBRmhMHteHRg8a5U6CC3U+ohUMX5mJWES/HKso3dRcXO
NiEbYUnimgXAkfZvmTdcNOHXhjB+egdZL8snFudFfNV4tDYLtZJjCMk7xduTMh3QIlmMD49aqAkh
HIoAnetY4EWQlEZeAocNqto9LvdvbN4/UcfYQ7eG+6x90oxUh4MoqK11VJv2W9YvAg2CE68i53Wr
AZYMEd+ZkSOhbZixqQBUec1q7WxmbEA0+NdzElbOSx0Afqmb7r37ZVTIgt0l0gB8dP7kOP2f2SIU
CdRvuUsLepVYIM8hGxhfTBk+txUaPRN14yj56VROSw0vjxGQ9LWZYZ2WCkGmIVv11cFPyo3+2nRh
84xyzt4TbX8mQh7BDEh1HDyHoA8MyiaoMIKsiLW/bF3sGASPiVzqiF++RaQ5Oru/n2wjPmES4pih
Ld0kgEOhg4HoMuobaANIFYBe6igPT3aXQv1rjvG7QKM3dEO/UYX5K4icx0iyEZMBaZF9T1CIxcCj
LdxL4SOZtQhOLr2aTM6ZUY03u/22qNstmGdw05l+gKQptvSXH4lJwLEg+o4ZTslWbBC3yK57Gp9l
eKUfmnEZn9aEiiXOR5E7P/TsO13AxKmmQ2DoF8+N+a6ILedgI+LpQwX5xE23bTr/Ib3yrrfNXyVb
/gQjX2sSb5t29oc/q5fUDd+6Ll8LINIOBFJRAqMVAD7V0oR7zdvQsgOZvCDbtnXxTIDNwRuRH9Vn
GAXQtRrGggA1Hmjoo3LTEjqx6htkzUQM7vUzQMAXD0hblGB/hxi0Sks4DX0iHnOXGYnvbt3M6QhF
kjwX8iWZInfltacUdiYCgtrkt6cgp+dhLg6qXHwVRX4yQBjQ4MI73zotC1J84ObK8JuaiMISMJFJ
tC4CBeZEgkhccjwRBaHY31mtc1e7PAuM4mQKD+gatocxhiAJdoAfg/bZ3LPLRw9eqj+qdl4G6ewq
P+eDtJfmmrkLjC4WMhYrN8MxTkllMclKAl5Kcy4i/VPJJch0VqvEGg4yd14jvFiE+zGEim1G5e7H
5DwBZIOJ5gjUY5K+qupDvMBhs+BnQEUhn41mbMEiu9jeAGB37M7jRMMOiv8HDwDvEbwQLIC8z8O7
qeTrmKA1c7W3N0x0arNOHqXznhTjchm5z17IUNBbyTBx2MT0f0iU50fF6s7orctiYfExIPABp/fC
6t7o/7FyYPPI/AP4lNNsB2s0Zt0tn0HQKGTCReMSYtgzWiqqg8yC+Wgp5YIh9R91bshneyaWjCen
mm9562RsPJkzJb7BbZ7TwLBg9WT1WqvwWgds5utZb3yl/Q89koLGnCr/A1ZNb2B2EyvaqBMEMa4w
I7gr0Qk4DqvsmrShXTbmABbLaGfUQULqX3mbxPAL4/tWMUh15urerog3NoP5tymTB7OnsarJUq/G
8WWImMUM9k+eOo+hcT9DNp7CF5W01Ta2EMWUoCVAapcRANmubdASEPCbd2F9wAOW9+sphQoV2tml
AndEBCg3XCxb5DWTt57gcKB8KY6V67xlyyMOBaG+zU5zzpIYxWjpLXtto0RNLBDuwuHHi3foWWIH
v/osuChEzYd2mLfLYDSa2v4QYZ9Kci4dG4Sy10u8hKEm6FON+1FMb34JYSgMmLK3A99Zik+3zB8H
c3pJ6tBEISieJb+Zx0oaMPhrMoJYj3W4SwMm7sJZRIyuc+xnwn7rSFwCF8VnxP5fECXIsvA8lMlT
m7fBIdfhCwoHUpy5UFlRs/rtmIWiV4SE9wxCjPjOOPR2WalY2uTONQ+Y9AFD7lPFMe1GtKskqkdg
t5RIfw+xJutL2o8WMKv1DG7+ELCZ7yIGQ87yGIZOdBpyySTZd35yp5PbUrA/Bk3Cc8D1Ompbqdcq
8zmce3bOXnCYFqQ8UbnlqeEktAIG7/PgEPXrIcdAvEfT2IHTrr/MVD+1qF5Wy3TdI3pdmtA5sqiR
N3zCW6lKhzlJuFERGspI1MTwFOrVc+fmwY4dxu4DC1BreDVnzzqLqH8e8uTkuKgw4ZmOuOC3sDiB
0uB8ShjDfHvwV40afQnrKfQ28ZM7h1tygO+asMB3h+gTgVFDsyaZO/R0jotiuvJIJJ1T6umF9d07
3ddk2ddYhueOCI8Swdl+snAypSyCelE8Vqjp0JV2f7wB6JcN+lTYNXNp0upGxkDrpCa9Le3v0Z70
dPx5uO96kjET7w+bRHsVBb+yqk32VpkRm134d0GFtLKDw9f2dOc8DFehjD+q0PnpHOoLqr0DcpCj
H+QfdRAwA5NkQJTGYk5WcLNzCHYiXU5Gm3WSUL2xaiNygklHRo1GmGkyN+uoqJ/cBjJNUU6HsCKl
YqqrV0Y8CTLF9NiTsYMFhOLfQw/lupa184OzXcQ9k1RmLIY/3xRDC4nFqKMruvFZXXJBlxNr9kMc
3WbMcJdlEvCH/OpjKmJPuJ/td5+fBXAJXE9TkiLQ8zpRHFz9PEeL3Vtw7pu/Q66VW2sUIor6xfLf
26b+9uMQgvHUfKXTn155pCuU8W8ZwNqqUGh7HcdU4TJqjHg8rRw0iqv2yES85USBoNiGG68aT+h7
WUEbstoUTbxpdDrtEkXueFf3QF7tRO99ToHVGHHNoHLBOgOizyetccvk7Y0j4N6bIC9YFSqANOLB
xmJf79o7tOS/mU7hk6v0pp5qe11b0VkZWKMUiFELIhF+HavUKbarPmAcU70TP2IfnaRnzn5fIr/Y
1H67+xsQN3nWySWkeqskh1y81AXhpcDogkZEQhorqRLtRl3xMC/pxbekaPAHMCfXVOHNvJW+/MG5
Fe4ksqpdyiR2Y2T1vRIFF1iwPP+C+95lgW0E7Z437Zw5iJo4Nx4zOzngmSI1c/LumNpAnhu2JOYc
vIkpbJqSeWOpcZem+ijcRadeIiKcSCvJ+/EFLebVrZEc6eZKiOoTB/smTYIE2BV32xTCVwdOD9dO
R0C85J1jTTXj/iZFOyx+l2MLih6M+2oIuzdQQmxnADLj0cPe6M/BZi5MdAbSzE6slPtTlUbYmGcL
GQ1EAdMs39USrjfC7YPQSr5n592iAieUF5Dt2wf7uSFLoPfXHl3cKU1hdXbtMbSanyKqD54Rj3u2
zWJLNOZv7VLSWRFchwkpSRsOISxHg2XLjNQhVz6O72QTLUJKI8EW4nhriZlh0+oYsZw1vY1hfPKF
X/87eee1ZDeSZdlf6R9wGgB3qMe6WsUNwVDkC4wqoJVD4+t7ISqrmsmszpyafmmbeaFVlpER90K4
Hz9n77XXbhBVaDZhBzaerhmPmBbpJfnWqOi8D0W/DmoavYY9vUEuFD7w0ZYjuxkd+pjTFuqHZM9S
SUkxIxi1RvtbDFBmVTo29yBD2YB4YpuF2FWCAvOs5Sf1JjQQXxNm4cztsK20eTareumIH1lqqzXJ
PdMuS+66MlDbwPeHm36obp2gv3JkD/m19s4jeCT0mScItOszsRMmzNY4Qhvi9Lw9782ef6sv9n/W
9PqfdM/+FzbG7IVs9N+3xf72VXfzHP/cFnv/F781xcAaeZj7Gbth9bcMCAp/Tygz5QcDcgLNMtN1
DHzptKP+0ROzPvD/WzQqCCdTrmPTSPtHT8z8QKuMn0bKsucuvbR/qyfm/sLhscwl7sx0fNuTlqTx
wm/6mcUyMJ0hYIVdKYjaU1jTEc/N9MHAREQ72Ew4ZeQ0a6b+4FQNGawdYhvlpDvHQAQDlF7sSKxd
uy2qYKIerK1JJ/6EzP4b/OLosQgDIjLUExoBNF8Yow/ChCIvK5q8/CQOfGLsV5bEU9BDfq3EDC0a
VQP56BdRQBiQRCS0BuUOlcRD0iLmMxE21JE6VmgBiUUtNUGrnCDK0DmSJLcgnPUurjDBByghbd7j
big/5U50yFn26P9TIi+UV9K8Vt0tpmra8OpcJuk2yjm30JmLQHXyXfSDTFB9hh4rUzcek5m+BcKS
72KgMCjK1t4nXnf241Yh/b8bmTwiumoKVk3nq9XXztpP4EwMI6XXYq8yow1yIiIzEhKyLcRZoW0s
DFfKLXy3HmMtUJPzdibEdC08pl9h7p/G/qXJ/BhzaEtBitvajmwCJGLyW+BVxEuyTly1N0Z1mmP3
iMJzHb+E3CBB34PvQTRQlembzHce+4o4hqACil+ONwzjMO8O1os1huxkDdfFHxA7F7PCftJyJrAq
GnP1l8lwHqIKFOboqR+GJP7CfXSpkJJ0fBq9vlxbgiwLuIvFum0B7FBEcx+Nz22PkxrWLPN7q/vo
NMpaddO8a80leiTv78PCXiQq454AsG1QqexG9Fjd7PwtFu4XZQ2PocXgIiNtiQxfPZWPAJ4ZHjPw
qVjjYu2jXmcgVCnvx5i5zkWnbJBp1NWb5gYR+23Dcbs1ou9MHD9rSIUI3kqCn4mcyxpnuA9QUmyS
cKie4QJSLgOQPrWTM6ONZyfzuod2ml4D3BLbKY0fTXs+GKWZrTXtU9vGv0dH4NBE5KE0Y/6xIN4l
b7Mbs042dgzN0fAIN1J4poXNk8IpakVLguQmz/waFkgXvQjKONk75Qn07aPqxI+0MNWzn0TnOgmf
qZ3YGVXYnSfMkfbi7VvyN6wKeTTb8iJonr83RehfnLJ6HvR3Jjc3iAyvU8l74jV4Ipk5XhEhBpTS
WHt1LcHFtqOFSu5Iij35b573BdiWt/Lrfpu0dr8lKOhmmoDMVMzG9yohPaObD63pDUzV2hPav5cy
8R5jujAEkYBQRnIlu1OF2g8/39kt+4flv0VSkxScrPxUM40G8oqS9ZrJ+JpM6rnJtoVLWBSc79Zh
Zs492buIm3lINCQAx7wJ0s7bRD3dJqL7nLNQEzoX9jM5ogYs21MXe1CUPKO4L6WMdqZEQyMb4yu6
i/wJNVV7tloFCLn4LJLHEQXT0U3tfI0cjTh24r/KnCaBjac7jYpLUg4POk6uvtIbWw0fXW+X+lDF
uwBZFnRRn/k/+KyZonFjDxSGo0PGzvKv5WRB7ArpddZCbolcusLxPkeKYq7NH21QzQRoT8CQrnNO
2HnyhXAZT8WnAYHcgDbKYVGj/EDwmM2ruK2w/pMFxmzPPmQcbFaW/2w7dbqbdTRviiGl+emMcEha
IsfCMXouk4HVJKT5T1FgLbGDzWuvhn2YteVj+1LFPpFmk1tsWVZuJzO9DpneF/PwMJuEFAk6tbrg
my0qhVAH5uush45OdYhQcxiKi88DA5uUDKk0D187Xxw5aqijUi9RIulmdwwoEmaaTA9ZOaKajrvV
00mfBhagITSQOQ/63FAonSfb788zGdFbnk/yN8xXqNSXKnE3VcWpZeAUsS2tkqra4WzpRQyZwV8f
6FUTPdsKTstzlu1ELhFGZihgBX7TZCIwZ8LHHNYXnmZgIvUepOqV3OaHitB5PdD7CTpOR2Jsjh3a
8i6MbsJEdkcjSd9c1HFaSgv7IJBWOhczSkFaQqlg5G1CHbd6rJ2q24Um/9W0XK0Ib8usknPZ+Tim
S5lR4qEKQxS5XFMbd5hM/UfMUG/4KBPLPthF/wKImkzd8LYI7nQlTgYidEKmIjKt36XqBjwO2TCW
jpto2xFetu20y/bK5COXDkP+aQ+JozkWTTVtvN4xkZNzYC1QSprJ6DK9Z5rCSOkhiAvUUKK9xRtP
fyUKvB1+i2M29WiPkH0CLJMMaay4wRIqW4KkGeBoBjlpHfkbw8d811nN7ULGkhit3pHaaZ7clRaC
cwsnm/iUMySKl2lRaSYothkg2Vpz3VjU3kWzJiimtbY+qWXqJCBVFEkFbn2fShogDInxUvkQF5eJ
FVFbUJ6TdRZ8LBhoVctkq1lmXBFB35Pg8KOxSPKgkFsY0QoilXltp4qm3/zgu8kPz20QN0uAXIyU
jmqZq7FpIcJMLGeFPH/xnlZ34zKHixjI+QnS8YDgXtXWNyXQD/whX0XQfof35XGYTb6Ec7EfRiDH
vc5fQfXfwFnj4L9MAtEK7GZGDbDXe8RQyac8GzlbL3V1slTYFqV2wTgumT0a/NTgPsX4QFFu2liY
xliTjo2ZLGomJN/GBkhusK8xgwQOOFyKrojbzaEfHnQTJhcUrBwfnhBuTevGhWtrlPMzsy9mgJIr
6KUM8dBC3QQILWHII2Dg7wzVgMgiz3cIVK6RlAOynvKcG3xOOjcQHvnGdzU2sG1Egi7L8vwd6+eT
NdkM2cPgR9M3hwY7BMYEHM+pslpeQng8g8FFkGawzWxH7BWq51VZofEqaaqNDXkFVVt+MngV15HA
N5A5n7sFjjO007aEauPUV/6TsRp5UjLudm2TnVGYA7LLsOinNWN8F3ug1qnc1ZVNXLM6157FsxUH
p7B3P5pj/VKQ+Gfj7Zb9tBtEeCtsA1IFI0QH++d0hEhzims0s8tRMctKOiZxOW5FTTFoYoZbAaIR
+9Zg304SDUGLRkpbnohMHXci8tKDpo7T8TOW7nTTpa55aAJSNVGmfbM0IuCl3jPSUO6TgIdSDPKY
Bt5D1wy3ZkiB2mZusgtijBz007Yx4BDowKneaCLqrsEkvuODwcaZoTcH2LAvA9wEcXHX+uZHabyh
mkZqXpLVDasXKRXKKo82gc/OwwiGraBKg3Ubwm/p5BNZiQ59sHU5J48FCYdnu1Q/mF1N7JPJ5DL3
RFJcsWMBpOOmx7X3ZBX51RbqrvYgGBQqunYyp12K8b3NvGEPpwDha1efqhr5n/KcYyXoj9mVtc3E
cBfZIIEmD5tZ1ssOiYfYNx1PBQrZN8eJvpIB1VCYsCrmTneg4YymWMhjT6Odmu8eI4W88YWnGIhe
p4iiE43eDK+tPnK70oHTw8RQBPiVvlMWwSCzdOpdO+I7qawECLnosrViE21cbF10DW+JOGpp16DK
pJGO240GyJx6T3pw8n0sgJI1WXNHCnkT3xCw3BxaEhzZy8LT0PMCut7IWhsyzQjD7tWXTKyY/O7i
cTZpxeFIMSUpjBorhEjUy/u7kTYa/Zw9bgpY5NvJqK+jcJ6mIH9eGuKW11pbUlrXI0jQCVmlCC9T
eGHQWK8MZDI0SXMCVyDyAV9dE+I+7q1+HyfZrYyrZicz+f3A0QcUQePDSpTaedZp4NwxQEHASWNq
0SWbPpAD+rvQFjNqgkj5/W62pquRhKylLdPzMkfQNBTiRKvrpSCjakWhzeyD5CF8DzwcKW2lVRNZ
99TdNSN2wI6TZNcwyKMk3LDfCnpdVgchvk9pfRilF69TcSnx7G0IVqHUIgJaaB3sEo2YPuNUUgAR
KM36xRnJDc7BKjn9Wx8mFgbNkJZpEL6QX7bN1PB1arjZtgmwpXeM28QTWFr7ILrLmzNRq49mDpY9
LVm6pzkhuRGWQRFfLHg+Q5jfpAgZni1TXVlbN8LszzEWVRZweV/yIY/hIIBuM3YZS4AsoE/Avr/Y
kmZSPHAgCdwliqi410ggH1vxORMRrXI/DQ7AkRbbEeK4EtgPjuhunOajU4UtIVtZv47S+HuW9VeR
Pbt1eZ8UoYkSILt4AZ4X4m1WhQOFxHYrdweVv1prsqA4L2AOXPyUSMCe54CoK4Y2QkdEZo3TMcch
dRAFuj830DyyNG7idCIMRg5kaUXI41Mdb7NuxCiRpXA5GHMRldvhbC14/VGCUbSScBGgkpW4DDnX
EldZDx49qaY9evh1djAO+VhFo37YBp6tCeTTSk+kikvvkoeQNea+fvSxbM0d91kljGyRF1/nKAaG
xZ45ZQPpplGHDLj17qyhrdZ5txtT756Xq98XGf4V1CSmxkrsEl9JRIOKs0d3cvFAtM493U66etaQ
YDCc0RFnp95I5z1wuJ4uIbLzSdmYnIYeCXDCJ2Cw/NmZLjEaw62fka3hgZmlOGq3ZOwdhnrOtzqJ
4JOwpnkUk7smrn4kDR3foi/azWS1X7OxYR1ys1ttlY9s1/8XErD/L1tduPuYY/9pu+tj/C3Opp+7
Xf/8R791vOwPGGng7uIhsJTtLD/ut5aX+YHWlbNwxyXJb1JBmP2t5SW9DzTIFHGhRDJbCxX4ny0v
aX9Qy4/ypGtbChGz+e+0vMxfkKXWO3LasKWCvoSkzPyFcluFNvkgGh04hS8DOhl+Kqd7akpyKpP8
SxTodMfof28jJ90CtNQ7Di5HwqcZxQGgX+fsjGBJ4gdn/F4AN9n+1Dq8+zts8z+K/8KE/xFX6Ss+
FX09Cb3YdOQvDTmK8DETxGSRd0cUbGT9oKxYVsj0ifQq5PNIb7D4SCRPxDXPGIORo3Z3YdLYBDcj
RI0X64kzfmkkGxACIQ5DgkSSv/iUy6f4HSmUhqHLkABtng/gw/iFLD4QXEOg1NBygoyxyM7Kvgks
xNPjeJdaHsG1EhdKYTM6r75mUCWJFyLkgY7GqSYLb25C74C1bdpWPQCiP/9s0vjjZ/MdlMccfl0D
yPQiA/yJBkyPc55V4GOON3AbStJUOBoUPmjA4mXEyAzDa1InjWJ7F3T2Q2X70RWJSnSMCkOtJ5UT
O1oB1sG6qmNv16M6IhuHak0x/2mzCcZEU8RHK7P0kQyMcC8KcSQ5duVMJAwiLPk4WumDlxA/h1TX
+gtorPrjpV8awKimfBSOtIh/eX772rXdwM/w1VaDjXRYfiYhbQYDbG7TkPPSZNMa00Gc7rKptK5M
R/c2OyVut+Hj2MZ3IurCC13RdpP26JWqWj2aHRwCHNp6g+0CqVAEOQfOkxqNXewLmq7AR/boOmbm
sppwv9LY+26tQSNzpivS+Utb4CdPHIl7EFCUoGnjecWuy1PEHyix1zOT5U1iVlQfrvNY3NMaO9IO
RvNLl2jrUWX+xTOwQF1//3yi86QxbNNhlzapAr9/Buqo90e3Zfu2KsbduX4ldb5im75pWqZT3ve+
Ep/Axt1DWkDBkIitRVhmEWKbDPE6e0P1OnkuPSxQYavRDHcyJbKymJt+7VUwj8ppN094s6k076Mg
QT/twr+yxULsNrfzzD8dY29cfU8Hk+mb5/3V+/cHqK0PnhdMr6sM1kYkt7//fkw27bE2Sdqw3G5D
bM1XO5H3S2Tk0toaXT5iWgXcmxFWQ6X5Aw7npjEzZEB5WlFTWtjKXDiuzau7QNXwtf7FHVjesl/u
wLL8I/U2XM80vV8+IeY6oklGDaKj9F4qXTw0df0lbJLP6cXjtEaMPO46YIl9zoc3y2qdEHq1Jiry
K2MzOA/yvkpjRgse2Zsp0SNGsQVASjxd6T8WKXziGL2t9zhSnsEZve+m9JTAVKWH6z/OFjdg8Wu9
s4L+/Iupf3HpFdJmyQJjs7p4y0Tlp+XFBJRJNjOLyvKbNPizdqTmDxAJ2mA0vR7ubxQ+zUrex3N9
qCAqNQaPAvxcoK4EFY5Tv3Z7h/MkXXBKrZbA2FUMcsvyqMy8O5JfZRJgDYNkZxsI8ZdBJWk60DDF
5znUn3GQ3RdF+k5wwSNAyTSWi4yiwA6UtWSX0sQG7kS/DCja2lIDFyq4Ker4qzmVDxRcmkOp9y2S
0fnPL82/2Lt8Zbo+4yyk3BYthd9fGsLZkr6VeLddw38qqVONmmZrJa5SN5CnYC2nNqgAzWeLQuwC
6vP7s9m+U4TJOK0lTj4nid5SAwpmlrz9+ed7fyt+eSapR0zTlqZvmoSz/f7zkYvjTiaizsXa99Xw
3Svt/9eUVtxogP6KmtfRgeNmx29LkzpK+Jg3fM94LYLi0hykWfxYUmenPn0zdP1Ki+UNOPf9ewLv
tCj8NHMb55MSClMQGzQlQ19lX4FQAOGlAb7IHEvxYC2oiHmJqmWIcRVCraxCnRoVfTUDTB9J0QPp
oKWGbOtt8PKNzkA0FQI8ZsRjbfLCp3FIN6jSdx2ECMRJPHfvTzr83MucYcQTyEQTxdvQe+4xdcx7
P07eJif9Wo3mfVc593MIg5KMkywx7kAwXBmgvFqK3/4XV/yPezGSfweWk8U7Y1nmL1d8dBXS9Nqe
V7PHl248de8A6GX2QOfYUXv4v6SR3g21un9/e8yIr5KXvPLYWM7+Z2geLybmcpmra1CK+0wax2ZA
aBjKHQ2wKzKHN/pba1skHx1neb6WyKV46qiDcjKGyye3+86KcdHg0vwEMKxh3begX7A4vzYWFw9C
ycVW0U2jxDrHel4Z2UaP8G9JbfYrQnOlPa2ruTuHjgDQ7D8aqMybuD5aBTsCPoJ7jGOvDD7oTC1g
svelpxIWNIXg259fTB7QX/d+7BYKlDkYc2na1IlLbfvT2jM3dsUZ3xxW7VzD1/NxTYfk+NXPxHfA
S8O3u0VJv+79mdBguA4x0VY7EBmwZgTRZaI7NbhSd66BYLp3qp206svoQefFkwh4opS341AZEL9N
A09mcHIMTGcOay8jz84GoM0o00NKLcYw2YKvvEwlnjLP614pZR+z2UE/a63M1Ii2FKrTNp1C2B8t
FOHMN7OTk52iuKJ/bkYPeebZ5xoc9caiYEX2dPK0RZ9cNCeZmgDfPAJsk7G/uAWNh6FtwOdE8zey
Jwiq7Wmm+zTNBWOErduOyNf8e0Q+Xxo3qsjsMK/Spr2d4zeg65ncNQ1BuF3s3xGfNyLKMZ9LGshr
jt6r+eLUo7cpox6agd9tjdofYRwhdynIVYNXcHUyUL49kzVcUkO5cftQIUP2b6gW/QN99mnO8LsN
Pqy8vkdqjXd6uSpRkIMbrcyLVZY1tMH5GU0oA3KoE92AwJ3yMDLJh+3amvWH80jBsLFtXqt4uoI7
gOnbQfSu6/h7UBH7wIK/H4olnscM0n2RvJTL4UMN/oPB87uiecsItGaA1ibzM1aEg8e+wiPhMj5O
mVdBhk1iuudmzN9R9mwfhQGCMAf7MGL9LP1bo2/tA/0VHOdjcygplKXgMoTDxFSOsclcVGQN57B9
iHiN1i12rYgj01p17pUgcyB8Hh3NoEQ8vzx/BsQMzDPeSr46Yuq2Ze7ah7pqjU1coRloEoyCWbOZ
/WMBRhYp4gUOYr/pHabQ40ylPSWf55hIygp6VVv24zYKv0O6QHgmop1Arc/bvhCE4DhPtEULBjNx
z5hi6ssXbrgFwk8eB5YldMPeMyp3UjDj/l6J9DUZmc22Syuf4E/kxNho11cKeNWdi7EozzgLFI8R
hDMTjH6hCMNzu2lHt5LMtyI/jP01wYZ/ItV5VVfWs+hZpLDtVUz5Y/MG6skKyBS/HXXmbasd/hf8
5s6JfcLPE0ISZHY35WgQSjjPq2ZOemqhs4O+Z/f+NI4q++EzDZlitdbN0mCFBnxQpKx5Eh9hg5iV
5WZGkD/F+2ToTlpzrFKzgliFVeD9bRlVgfYgMggY500EdbMyqjxdAOoWs/AZEiecIBhLTGVpgpa5
DfGmiG89YgS2Y+WicG7MG987xqkNts/My00t3OfWIInPEFG/Ln0r21qT7rdG2mPjMCTsbNZijkVw
H1OBYzaDK5KJl4AQ9mXEx4qVTfaZMXoSG7toQjvRan3bMYUYOUJBAYrWnCmz/YiTAdHhjqlmuS18
8qXj9Ks5+DZAofSLsJmHj2hBxyT6BANEHUcwl5z53mSHvKswWaAc7F8b/BfwjJbvq51vo+Hh8ZHD
16DyPiWRlZN6T9KrJRdVFt4GOGAD3oPgTZn1W6p9mvYKOl/gZGft5QCIc6QctckCgHCl3WT5ek7j
L1FppdfaRs9XNP4elHVQawrRIcEPNQ7HtJjQAFR8cLHIIVJcRE4zI5oNhwNL0bx3LRhkbH3+JRi/
+PoeP1h0SRwFKaaIwiV+gW9Qlxnzno7Rv2f26x4E137uGm8zCjwxI3LOqeQVBRVhrZswu28HBnuG
d37/sO83N1C6Wru+Il40gfrfwCioAUQRwl7tmAgQOdEomBCl8d2tOu8oKiIjmTZ2EmRLRfeZibCx
72k9w3sZfOT10O377q2NqOECyVsdTMwRwGInWtxKfEnQtZ6JriE3NaLYpy+gYA/lYIdmVZ10igoi
Uj15pCq5Q3CE3eIus+OPUybvZd/rM/sDdliMYyTaehfMB8U1ImyhsMyz0Rr+SY/enTDCCnX30+RE
m9Zp7HOm86tnoC/U7BoQG2k2WvFL1mjyRZJkDybmY83E9UT0oQ+dr6EPm7/IFid14eBEaSf7c+La
DxCG2TMUB2nLKuuboRQfMZyQyNLH51ihPipLbofrNqcccc9e9/krW2K2UQWqcGaR2Epsru3Ey74q
LFy5ZWY85ZU9b4gOQ+w0EPDQk/mNWzdbUkd7Eojtju5vDnfX8naETD7TXN5ktrxxQgbv9uxOrA7+
UUcMRaR0K9qk88zJnHDz0uU8awTtUfRBsNNB88nu3Xpbdhh/mORth6Jp4fBi0E57jttCxRjahpS0
UfUpNCtKJEkwejWM+gLPcFcWbnTs3OClzpjoNF54W+cm03qF9mvoTUIoZVNv8pDL3gXJPoCqrZdr
r8krJo9mPMVj/BYn3U2ewX6JTO8F4jlcEYTOd5ZbVRwC0H2PTkQoFozN+S2UMnjDRGNfY9e5yyfH
OIX2Q0JqykZxhNzUaLASZVR3wAi3HW7RUyUHaIua9aWJhgcrB0wbYsPiweDeSGGpjSlAAXcDHkHG
KdOqs7T10nn60+jG0PeMCV+2B6utk5D1EWtQCOGrc2JvHccNCdKCAZUXO4RFVOJ1CARSAPhbNH5Y
KkcmCUZqMDdagnE6plWN3/zQXsYZIo3gMcDyge80WkyMqxdvKB+JkGrPZJ7iX7SdnhXC+Uxnnx7K
jPrfXgzTYHN3M8ycFQo0XsJRTmvkqiyYy62VPKPos80jRQj+vUViCiO/V9yFUGMtxUHzMSbIbGWY
/V1NbO+pRK/RYC+3kp7AqWC4x2dW3kf4W3Fw+cC/2Cabxr62cZ4/aAqkjTk38842uy/8aPuYT8kh
n6LgamTcIU727YFjRXT0sfG/f1ZBGnol5KcZnAgjjoZyMsjutO6mcxo7VweRD0KlQ/Lim0O28zLx
ljFdLabqWjNf2Zm6PQX4jY7mJB7Ynd2tNTA8cQaalxRU4V618ytxqzzzeaZP4CO+5N100xuevsXH
ccCubmwJ4n2C2MRqatIKfS+U1Ji9BR1NBXJbXwPMdJ1AwGuCyt4wVRjxkEqYWGTU7C1hcymL22IY
yVptuK1mEO4Td0q2hWTzc+rC33cMVGbmX34PsrFKwPoZiUB6oJPL0KSPBLhXmzAdxu37pj3I8tNk
+QAhOjZ1QS22Zla57JF8PJOnaR0UXwoqUVJxuGC29q514kR7tjwCoBmFiYBHZtDNJaKXRZIOyXBo
gW8dnw5alohxG5vUn1mdwrgM0dn0RRNsEYGNJMvx3Dcta1IZNRA5+nGXwjDdOBRHSprxOaxuUHLY
cG1GliXZ3zepWW0DzfsRttPn0mq+h5WJdBoY98qHJ4fJdsgpKKmvDQbYfc6e19CM2ZvDdON1xatt
jc9dybaaJBhU5KS+Bc0JNT2TzxYi4xiwanECJdMD+pGZUP1yZC7X/uTfwFMC6kBhPAnWwTT44qXo
1EDQ8G2Wa6/rUR9ixZgOhCio95nZtOOBZU3xrakxKbdgObHJ5hwO0oUwXVSa0Xpf7+K6O5ClBeJv
MIkDh2mTJKMi8yF+fN+jBgRzrb2LxfhYYKu6cjcIgW+D2/4ctQrRDj0qAFrNlvXMYxzv0WOZMJ9a
gCAqtEzotabQp0hdqimvrqt1Bvmrz0nZScEEbKyCm5Ek2dFWYMpISyUwDl1JGKfx1YifMRAzpXca
0JMNM8MKU5gHfCbohkcn4P3tg8RYdR0xc0a1saZ4gjyOACnVTbQGNcvzqwaXCIDhrXo2+ya+dZe4
pdwI4k3U8SJAZn6YLVS77x3aJgWPKUJ5JT+QsgRL2GAmFqJJNF9um3/O5uDLkNOEyt38+l4ClwPY
63JGnft+HxLrRC1EgkereB5E+hQJzkcDsJ+ShIN14+AJ7sbowumF7cgXeF1SPiQZFvdlbzN6JL9n
7SEzifJp2IBPmrZwIbe6t26EjdkLaJgTl9TYFvkpdJTqFZMMKvsOBySTYJMBZJFte9vhTUwy+mTZ
lJLP8YouMmTP4hiadsXO7UGI1gX0J6a7a8ZKOzyizwEN14NqX5J5YiZCP2hbc7BymgczGvDUsONj
VVryu3sTR7hzVy1HP7Dhn2ivxNg2QgTB4jGGdMeIKBm+S3FAol3tBuViV0llvpd5lR7e/xhNTq+V
pWfWR1oAeeFNByGWjw8HbnINk+MreI7RK5ptVxEPSJs+4cA8p/tpoTAmko9clTfNrakD8cTlxFbS
P1RaJR/R1Hw2Iv048Z0vTdhzHGf3MDut94YuaTfPk9x3voH9RfvG2SBXdBQjzKRyNK5Wl/FhRwO/
DjXOOfWaG4Pj6SH3gCaZOnzgMfykict4dVwDGk86ox4DOkKva3ZPqiQ/o48djnoGzsaC4+pcD7wk
ePpWaH2Ni10nPpE7xcdo9uW5K/vm5DXEcSy/DNAa5a8vxCEt4GPBLKmuSM6osaL8Y1KH+VHNGMxt
5jdHr9TeufM1v6hy1/UQFq8LWtEiOMREd3RoNcjXaSr8qxVbh87HPzbQeb+1MsLHQ5Xtdef6dMDx
UxOkdze6lNmsRA0TMyqHpu+g9lvByaY94RiaWCvZ3ch+IVIVU70PStBZvQdGsAoL6yZrFy/JMteR
Q0DUShzuTfDsmwRE7jkoN5XfifsAfDQqur4/uYqDNwKu5yYuIA7kKAdzhoKQxT66fXtL4lFOf6ae
H/mddKxw8JPIvqKqJJlIuPEhChC26sp4Mw20YUB5XsIh1YfKEQTH58m5c/v87OEKJVZJvEk3IG5T
KFp8k5NTHrmCS2GRYMn9eLBS0ijmIj0YcfWpmzFM6eMwW+YB/cGwbgXanqGNw6OZlsfWG8KdiUn0
eY7z5JBW7mNnCm8PRyoskekUangonbLfB+OAt1CO7cHJ49dKCQP5IvileAjf/Gq6IWqsOiAQzhhW
Zv1RFOTgZA17cJ3ixanM6Ita4h5EHpXHxsW76na8ughJNoX/XNhpfpWphBQrPP62fS0ZRTzw09TW
hc5rNl57eksUF0+J+ktZIakeI86c8IwS1gyEkwqRN6tM76318MmVIGuKEANNES/4doCaQenvOZDP
WJgg7MGN3QGtyk00pdlns6AeNnjYaWngXhO1vaXGX/zTdNIMJ/T3ECu+UbRC48Q+EAke/zogX2qw
2hp+XszfUp/TcMJxmqlPlebIGqTRHQZMeMjs9DonvkfxOOZOpVjDKUSyHH/UYBlX1wNmnKfGafbH
FxLlNzAc4rUjCT6uixk9MhUiB4Fj6ibI55IhxDqOhbgPOLm408lfaKeNk5xDAi9m18C2bgXVWg0z
rgD/xcKXe/AfgXvgvqRJVDixOsGRoxSpX+dZF2sHHc1Gqmc7Hp4QIaZK+3tyIvCR21jCx5ZKduwA
07YQAXfCBic1ec14gnK08oqDS6bRJfTjdGX4BBeVDX5c3yTdRNOLCUYadMXsmvjj2S59i72xmJqL
C//ULuQ3pbm0meTr1pg3Oq9/FAzPWBIpnN4bVCJxUU0NNqHIEDT+vIVq/Tq8oXqSRJYrQyoXooy1
9Kt/aqBGBIIXHLlrXltus9cjaI1aiw7q2ninvxtQ4Wo53WNb93eNK166qK8Ota3v0qaMLlpPx9aG
5Nx6JNdlYhq3AcOapY6gtp+sb6A+uFcIf5d9GOnhDF0tz+MHKrFkO4F1JV8i2Pz5l/qDosEyMPHY
LiONpa2hfh12muOYx+3AEQQMBAPXvt2OXTgeSsH4R6IwWsBPbcvhZy7ezIiuHI0PIJlefTOXBM31
5NwZlnEx/Ky79hq80/vn+7d8Y/+POcKk9Jbh0n/vCXvUPwA3FaX4G93t//jb9zj88bNi5rd//5te
xvqgPDr6yzzf4YjDM/ubXMb4QKKJrwyTP02e13+qZZT7YZmwGS4iOGnbyGb+qZZRqG9cnFwGjgkD
rgPesX8go36Tn/yddfWvU+tNZjS8Ej8NzQwIeSS025aLzMMHNby8Uj+9Mo0eC1mbFTQFh8NVSufC
hStCey54rpkqo80+kZ3HorTIFsGwFgfQLN68xGJjHUHt8hRAYO0aGxKd3ZBehdsURit4iRMBWZoT
dLlvobhKzoxGTA3oF98cZMGbcQG+SnqvmJMlXpEhIKl9AcOq6Rt7M+YxgLEpBvac+AnORv01TKcn
CVu2gjGrYc0OXooEZcHP+qDh+vTZ4cZs2962T2Ni3pBT8lUZ2E0DDGorY3YualpkgT+YHWmWQjTD
6QK+pQE3rrMIKkzZlt/SBY/LNOjNs8anBUHgwc8FRflA6+9GZolFcw2dq4d0D6+ssXX+k7rzVpJc
Wbvru9DHDahMAAadQunqrtZqHESLaQAJrcXTc+W5f5CXBg06jKBxnDO6Csj8xN5rzzj5V5oWBY+3
1mBePwLvyn3wWhAk0mUMPI3RCY3VImWqGq6lBvy24710a3TekH+Z9D7Ecf09aySwgg1c+uNuaZPH
IMDYXQhgUS4c4XZEP4zN++/83mrMsCT/HUF6xv9DpuHDIvY1lBhV3auMHcxpIsm2tH40NnQykBD5
ZjXWWDbyT6lBx2o5WHCPuf5+KO5fmqw5TwFg5DYRcH+BGVAZWJscxfoERXmCptzZd66GK4MaX9jm
pIH3y3/3wCLPqYYxxy47u4rMsgROc6CBzWS03TsLMoFSw5yFf9sz8z9rWmFGrMduGNJ9p6mSBVRe
MJx/PEc5h9iQJ9+YEXmP8tbiNdk6ZvQk4UmDsimgSzt+9ATZwYQ5HXf1DxsbKtPhsOQMz5EIG5uK
mS1EEBw5aevifm/AWDsaaF1qtLXvM19ZoV0DF9TsK0LwWIExyUFHChk71ohsCpCdt5L6UDimixyd
qfeskdrqtFBG7BzJCiPS0O0opxqWmsNdQ5lFBs0xDKI733PdIxqtJLwvDfFONM4bDBgY55wZqAnr
O1qBfi+mfy87ErywC93YFCw3A4Tw0m2oCsl42BITWJD69cEy60j0Dln2wU+FaylUYQmLc28KIeko
MzJ+1YfgEtkzJsfwo2HlCdTyEXq5hGLOAfBOGYcRumqKHTEhz5lGni8Gqd2LX34IjUNfoMRuLLWe
6sTc/RdZjIVWa9vR1TZNaztqtPo4KmIqHGIupEG+Vg6bkVYtZIqP06Od7K10SHmTFWxoDW7vZSF3
1mS+NDU/NYbuDr91usY5wHdzEGcmDPs1t8utFb/2KTVzryHxhsbFAxYgGASCfGIzc4EaZB1ELSBt
BjgClwTDEB9dGzo9GPoeHv0Alz6e8pvUKhmxO9H9Crne0gh7H5a9h0NgbYBM+IBFYN17rNEE6ozB
LoDgL/lHi9h3AwNH9kZz9oV5O/mA81ON0E9VO26VEbwiuSPqXIP2fY3cjzR8f9AYfjbC9mmCzJ9p
RL8VQfyVB1A46jhoiL+A5r9qrH/Q8WpNZEMYusz3cH/Yaf3q6DCAWq7HtaeTB03hby3QkNBdl1BZ
1GpZS5xAR66AY5v1bZlHr/4ZTouOHhjnfNxhIPzUCTFiHrrHxM3z+9j+oLsBR2wRYdDoMINOxxoM
5BtIHXTAQIntXu9UR1OkkCpdEw8Fwv2ErVeSBNUFCHcSmgeDRelubPzqQj8Zqnipn7Kpu7Y9gQsN
mI7QtJk7+PplGafoA9si00acW5MjtinTglDoEIdWxzksMVCjnqFviQL9j+JAXOpP1cDX8+I3jZZo
Mh6RwbbH3bzgdPLupFWn+xkNAx9gAKUHU+w0OxjrFlFtEyD/m7mnJMsQy7PMPi4kUyDDD0UFGi/G
ZMKaKsUM1YxYXw3iZBuGaOA2Sx11kZJ5AZ3RDoWOwbB0IIalozF8vAqrDsvIdGyGGuv3mRyNnDwN
RN7cNNH8CMbjBxD+tC11+AZqhF0J+WpLc8+0Qkd0NJX91UxuguGxPc2IX9QMqQFjmme4vyN1JCJT
4Vw96yZTXHZtXfoba0mIYCQdBKL0YNfwUggNqWbyjBkOWP6hRW65Qxa2H8bHxQwemohSNSN9JLaR
ugodSFKTTBLH64uto0qWhv24m3vI38bhzXdNFoIEmyDAECEMKCN0JZ/2ahGslLLODIlF6l5NAybs
CEUawA1J4OgVrmVqvkRE4mxsojLJM16drVf317wveWLcEhZutfe3aNsT4A3FuGVbXO6Wicj0HBUh
YW3H1mc2MkaiOMlsRwjFyL6taA5+ZPohIg/NaEVt+Gt003wbLTrdOvIaZPB2u3fqxGXZ7u8LKO1u
Q1Z6rN5N3fS1tgWtCx/ZUtrZE4fDB5rbO8+R70LEr2Cm67vALy7dojEUMe9T4tonOT+w3vwwjQgK
4JB9OeiBWKtN08YV2SmJpXhQ4+cYp+a2rdpPukn2G6zqEmQuiB7GbxJ/auashD87Q4mTyFqfU81Z
U0G6E375WCwDDGs5cUCTsDNxObgRNTmGMfso2+4VosfqOPVRzcTT5+6ylaiVuXfAZ8iS/lOYrOFV
35Mx7P44I5SfBa3fNln7i+WkBSsD4JOdCHBwDWR0DbHxl3kz+9bIguSalvvYuLZm3R4LnT5Wxq/8
sy90SvO+VpJrr2JDFPFl0fRNZVvyFYHSmwqCzi3rQw6T2NuQhe3V4SptTK4dyZsVzYKsm3Hgqw1Q
PWQ11GWHbrAhIG+z8OChKeiZyZAl3iv1ZVRoTmojvZmj4HPo7Pl2kdzCQdCem6y7KUg/It4lDt31
U6QAXgEstCQjffte+8bo+wkLQq7XZTOi3sQ+DZPp3rd5v7UxnZQFS58ED/OhWvo/U4ANzM/x3cl4
iwsdQy5nEByn9F4CaWceXzdYrYpyNwYLM/+F+TfKDQvrCUzLtHmuVy4CUvB2syPurWy6YP/Nn8sS
9fCa8Tks/idCol3CPtYxcRb2CU81XmPWJCGP2JNbkvjWRwXx5TUepAybiyVz+0xGAY6djLh5c+Aw
TLqcC6Nj5WIoLkfBhBjJ37pVxZzBQpiRGyrTfmmRN+V1ffIX72dsMeFhXsRCj8WkHZCrm4CfEM7Y
x8mEb9yX/c2oTtHSyn0UyLd+wGjN4m0iAW24JVmBJKHGeBPjq+0SsRs45sMkkIi6+u6SPA8eOPmk
ouqxveYVSJLctmS7bcamVzwkDnzGBJ7MnCXvFtlUqarOTOpOvTuwmkgQB2TqsR6pg3PcxXusgGEd
GTyRRENSs+f11VhOaceO3q3yky+jo+EDlUpSBsUDVQP0Fz1uX5CKh7HQL4JbrJwGCLSh/j24cXno
eoSsk6H+lOOjzKPpm8qfqovk09GO9zEKJeDfRCVx1VBKGOCWGizgoz81t20Rs64jDHY35+o7h+qH
v9WwjkHr7yf2UiS2YNphSfPgOjOCafs6FUG6X0vFNDpyaOaL7twYBDoME2No+HyfUYlIQ9FGc6E1
ZE6a/GXL9qG149e8ZK5mG99JvcNNigPS2pldCW2CFFdPusd+HN/qplUH9PZ4GnHYLJ3b7y029NSl
7dOC2GKfxqmGH9hbN8BdZDj6YfHlWU62fRR50F2IZjFcHUVSTqRVxdQ8fFMkBZrUGF4EiE31z0s5
gtRmI+c6pkF8LoK5mcdhE5THdiVhjW6TN6B19iy8spPsD2JNf3qxeEculoPbUO0lNroBW6cjofQi
V5h8dnQZw3ZRHAXVKq9Tb+2qNHjKZ3UZy7OKWAn2wN22cm2u3RyTEKDEnnve2c8lEqPetS8krXHB
ZOm2EOhudKLkgMyXvENsSzh2zQShUyUB4rCwYvUzwQ5rQKFNbTg5Xrf1KF/ZMB2cNSoJsWUabXg6
DsrfqMK7yUgPh2TQ9k+94DB1Sna/hdP/yYPSeIT1dpsOAKe8r7Logg8TvA7K7iLdEMu7I7d7YPrW
ioObx0RjiZaUV4lmiEzyArAPACMwP4WIyAECGQS0lj3hXM6TTtzNDplxwbAanTMHMXNJnVgypwaX
QUsg1x0QN+BUCMw3vhklO5bmmExKsCLoPF1yN4ih3mAWCXZl6ycEqUCxQoh2Hir8ufDYtnk+mLdq
RS+ZlvKhabyOPGC8DTXC/RUQGisGEOZhquTfQXHhDys7wLRuzuvoAwVuOyphr972C/Z7z+GBlWs9
73hoqlA28GBiEj6jHFVLkFDaG1Z+gaUOgYM7hv4MTZioKO9mRCbQR++V0bnsIx0TmQgIT/lskyGZ
T9kjkH6GbdOa07WqK83VrUnOd04uHDFBN12dUMIuFdlvXeXvVZZ9Q1MN0270L2NhZHjZ6jOj5YP+
L/CSHwZ7gPd6ul0kg4fOtO+rRZEExAoSXgOWs/GrdWPyurH133Km8o8J+Fs6rQi1VWyyIpsdZxJs
2on0jJjwZBIcJ6zLXRAWDPfTDPVckN+KrB/uPW90wyYFTNpJql3FcsCToFVSP/pgoJdwxWEhcKM2
CptiELsBVitgqd2iWJgHsvuaEnHGogN2oCmqfbZcbMHzOnftqepyc2um8+ew/Ea25+8sxyMsSZDa
Bin1PBbyL9Cs0CQ++LGiB6L39Y9wgcnVa02WWBM1AFszpnfLfkECZVTDCYQeX9ng/OXj0yw9eR93
gNuIuSKlQvRkANXBn2BGU0VCBUFAlbzBYudwUi1PZIsCak0BUpS5kx3tUvA6Rx9ajLe+uylKNStr
b12zO0jkzlwTuLmXBLajpFaYc1y0hQ0iyyWS71Sn5dG2xXeS8L7Zjl/tKN2O5UT2e4EMUiXrZ9ry
Gg1CvhdtVGAOGrhTDG/nZo8t+UMZynX8q3Qf47aYh3NjC3uzbDVIxW93rkmEQQsXa6wx4rY6zMPp
9EoPuY2M2LKhmZP2cDUyANVDdSEm6E9WleQf4MRu1DOoASYewGdXFRE6XhOyEgTFm8xYsKdrfk+i
BcK+qg09pEj1rPNqF/k4u1NGlbo+gm8Rh2ouN4mpa0cyQbEEZRtuEd79fPqocvGgDTkAnq4N8LOs
Hd8jEAeNiATpt3+nuCHEY5aPNB8QEQz/HPV2fABDTVk9LbxljcHoawrCVegeSH76EVbgIp7YPyTT
bcxeeDMBLLRSBjlWLf5MYJ2pc1ccnfNpMqoX34H5p9xmN/beJRvMz3wFLAt8/49M12+af7xbR0c/
DC6aVtgjclgeXc+7Zlb2qWggoFKAO7F4ZQojTOblUwFCHuXwZ+rtV0ctlz5CttkNxmdn7XLzLki9
o10h0UtI82hIuy8stKVOP9/zZf3C4XwVyRPLX7aV0UqujmnfoTRi1I8WmTQSMB/WpfCc7miRWpSt
mtNRrGclF9BNNO7kG6GvPDMDY/0u3Mcmtt763rgyHP2Tk4yELupFp1jBFGcUDzzINTWEpsqfkFHf
VbGK2fHtSyJ7tZwDyRzwGLA53bmU3OFKxzMJHdSUoFnwfKKbyBoEhPi0ji6b29eSfKeV1Rt4OONh
Zt2yW3QIFEvtaNOSC9U5p1THRI06MOr/7fz8f8sw+P8oj8Aybb3q+D8P2QGM5emn8VgVn+Q//ud8
/b9+6f+cr2OJww6obQiM0rXt498D9uBfljYwgmbTqyC8Svb/mrCLf2E0RYLPnD1wPVsixe+qoU/+
+39znX955KUHmAuxkAbC+b/zo/oBf8p/TtiZ4SMzEL4Q/G4mr5j+8f+csAcVIqPJd5lr2fvct5jT
ptggRI6NrkJbjUWKeRBzqBj9QgU1DN4rET6psEmENBh5dhrM1LhAhBaD9hGGx4ccgX/wyqNFRQyR
SyQnjFSz6X2FY2yUlsUIVFMo7Zsuau4UtRGVx/ibWxr/iITRZeDlec99BWsbwYgzkwaNDm5jCQ/E
E03CbLavtlw+EiL7Uu5/tt6An8b576JRzDVEpBYBapj1N4WNBX3wuzwcC2KVBXnRqjPushHTYcvn
QYDWP8irpxb6c9Cbn1LjoOkvkOe5rzGc6GmwkRFAjs4gSEftxU64GTAZo0lvkwtRXroaWuDhgEtx
HIr+SiOpZ9jULYzqbnxO1/SkKO4dq/tjBsYCoN09Nt0CjqfxN4kTX5AuT9uG8Ua50JBYXMKMYev7
rnefhtrZMd1AKAcQZ5qDL3wWu7JCXsf6DJlzLO6JuryxnYRiII9JRVDHPLOxhGJ4tzxRoABrvlEh
vnSLbyOxIjnHJ6DK8RRefxv3fpNNj8nQoyogJRXE7lPLPLgJqpBH8w6q8nNHxxJC26L/6q/aWAHf
JjWQQkQZiqjE2Um3vSGBI4xBmG5qtK+Rpn1jjbTADHk0OrtIwANHnH9dAISndVZscFCYxyUArBuB
EZ/AyEc2EjjNF1eZq8DBz94pmPyeXFS5y0T8YGcg7DSfvHI16hZkOSJnGpr4pX1sD1jZNNc8y0AN
YSEliybAFAX7GXH1OIK0gE0j5pMVw1pJAXRpYvoka5xM4r3WLHXW0KB8CgmoC7MHeqgO7HoCfp22
4aWJxJ9Wc9n9CvBQRHcJraMF3E558zvXkNx7kO7/AFhHTXlffFjQHQGhSh7bmPI/NbI9IqW/zSIp
BQoIHhDj43R+cEHIBw4seQYjWeMUm8I6U7B2Z51eBXq+qtniTNn8EDFCOhZIxEDvDTgS2WiVml0P
/mlbeOhbOl/eNCYTnYz6Tau1N8WyEA6deo/L7Lxx3gzbDm/m9Jmr9uSCzEfkGZxTr6FbQJ5Kj9/U
GwPlCncoWtBm+FjE9BKNLHJb9EZbP0ro+TyGJwVwobB/65us3pkmwGBr6HVsG4q4BOBRUJrpMc4A
z1AscSg+zSYS7trEIujwKxL8xRQqsyJPZ3gh1+NvjfRrn6U1/anp3VQBVmfRkX3lD4wdmTzs0gnf
CIjUm8R/iAJUBZgWlgOUv+dsNmlSmZ1WFTyvxSLlswBSYvOEYm6sdxmsuRMesWvdUMQ6NsPp0Q72
UXzsV2kf/WqmfjboU6OKCLLSYo3R8jTweYDxBlK9dig//H7h61viRy5yAzcDmkkC9FAC9k9uL/1D
GTGm7eqU8XxCWNNC3NO2JQGgf/KtVCB4MESIhPUkHeyPi09cRzUlil/x6NILbXs4XtvEvMGOBIzL
2eRwW0M7qD6ZheLWdKFoZ/wOKPF10p4MzRWbSyL6beQODfMAPiCAiHiFkTT982eLICOTi0ZySSrm
LQrVLYkyx6iKhw3/W1Bn96fhMBoutmOI6uVgf/ExAQO/8hagF/VpO7pDMCS/PehfDiM2DzUxHEJ+
0gIjn7O0OY0GpYG+h8QDibdI4ReY8862+XQwtMPojXgwWvshqIwvBqtzx3Dgn586LfOjYZafPE7T
kv9aRv9m9Nl3oPjsyir5rfOPmBdtU0xkJv4T2hHEdBDEB/xZ7ft4Nj+X2qNK41HF4/Vis2IiQfaQ
5vx0f1LfTb88Ak6+sty8T3tkgJ5zF0dYHj2Kw2Ee3oj1vEma8ppa7pb75Hut01+MXuRInIuKaDpP
so3y9/zjgN94CQOWNd5HlfrBDkhH2JQ1M7L4bl0BV8mJkUtXFDey/HFaBl9ZQJqHl33XC8/shGot
4UGP5WHGt8IqzkLnGrGmGqZXatTvvPV060nROTZPgMaKrjm585X4QaQ9kA0TG1VkcltIjK11or79
3Dm6p2QG9R+Vs04RhEFufbmiZ20x2RyMc/0OJfvZJKmSJRAxA/SB0LrbLtjF0a7KVUYfwmPB+Rt3
htpFOsgKvwMu7e68mN69DSIL01d2BobPQpw+QAXEYVk6GIsA7Rwr+riTMaFZ3QPLypdOAkSXKaFa
lY7XWvzgmrr3lo7dcuPjomO4kurB1rFcKPQVdq7bwF2RnCfx1ZmwrUY6zAsf2aHS8V4ZOV9NAqK9
JvkrIQGsW5xLp6B0OfeN48p9Vtt70x4hHFm04knStKH6J1CsAFMjyBhztOZkcYgda+0J9V1xWQIG
xt36ZrfJ36Vl4gkza8URgzoyI8WsMU5OV9w6SfzE0CMFcEdNAV/grmHJ5ZCD1tu0q5TzOoOUAeNE
WpqrY9OEDlBDpI/uQPbsW/pu1WQm8EQ8CKOOXlNksE3lS93/LXQwW6kj2sb+ZfXicu/KsttEM8A0
kYkzInXWPD1DZGjjycHiZRCkv5U6Bi55gx3PmIIftH1i4hR5cUSd5tupc2/tYNiD7/FwvBAuF5Ay
J3TcXBU1WvcPBZDVSj6pD+Ru4uQa7WeajPspqVllVUFNXs9yk6O31hx3Bi8B8xFuYh+yflhXPzFA
2ENZODex/dPUNEhqmdgOtY5/jSP7IfpGShGE0sUr5k3N3Rx3cEpr9RWzH+SN1W/4CISrJZAvKI6W
DuirdVRfaz1a+tg4aZjGptCBfmCr8ZQgSICotj5ZpP6VDCdrHQNY6kBAExgqg3RXQLOObogZKFmx
Je8OOYKAi/6kjt/tGMdeLDrtQC/xIaQcbB1CKHpBGM5UFUfJzfYPFdC1xc6yyvpYtdN2rsTTZFMr
RWP+kwGhZQt3YPuT3C/x2Zl+FCtD7hYKEcZH+8zjokKs8lv/cS0n2LjFTRWzjyO7CKSSR/5uxNzP
PoNjwwcZIbjvCuJHo5tySo3tTCXUAk2fGqZ0bco6oGeFZC/NeI4H9Q7MDLfSROlEPulWtf3rmDdr
ONkFpxTDlbvegSq3luKhsg1FXQqhkTnoRrXuoa/ZTEOFapi6j+GsaX5tMT5PK72oZ7yjCnCvZkPN
5BfMEieiMsxlYK5SSrSdFdTde0tOPvgD/z0p/V27pBcrid/Mhn0g75VgYp95r37OUcFgIqrYYmct
Q8IyN0goRZKw1odGj/WSYUKrH0W3juRwLKV/bxnzdmwIuyGbGfMRTpveFE/KNT4LykLuKe85rcQz
3AEOgCi5851Fbc0ek0lvK/tg1IheoleDe3FB/lPG5ucgio/KYmjYvcQjoRkDK9Olro+pipkQzc+d
ep0s4zWS3r2fRq/EjjmbjHybbWMyb5yUgFSR7nzlpXcGbxiWtLtGObdZyz+QvwTH8kCMxfzLFJwE
3fUXlAGD0poFq8+kz++YaTArCI3KgaQVUwAO8YM1C3CBs4TxFiMXcrt9xYAwJLFp2iwVmzfyWKGj
z/BPVXqukqrZkoW5Ek9gO0a4qJld11y+MVh9M5X3kI8RIU0Dp/fQ81V26lQO46WseeDcIbvLE4+E
pjkp92qabtzKE4d1SsazYLUDtv6ivoIiHi8TjynRIiaXxTizIjeS9bER5V/408Pubzd5l44f7txo
XzZetGHO8ZM5EGjJAXtaJxQjYwLnz6n7btMtLGc4Sf3tmGuNRH2LUIQPI2ZeUjsxkpeYeXrBRkEQ
eCZV8FJa4m1eUSQaovmkDFRoEP7BGH1y8D+Bsiastokeko4nxwoUeUOKFSsPttsvnyaMxoNFwghv
ds+CxN1H9Sr2Sey919XqAZvg7vC4Ve1W7CtXqKMYpqd8NQOSHfljGM13T2uEDKm6z4N4PadcSElM
/untaKP8LMZ7awIxSYDDTZJJttFiWbFGB8TUAxgcgatG5CFQpmLzpGkiixkcKQ8/MmkaYuUw5QKR
zT64zQgirt+tOPntcDTs2CB8Mxy79UxWx66D0Mxdh6c0ixlOEQ62k2m88z0KkRUGjpb82/gIhDvd
msNEAe8CkFXDfV6jL4t7UNw+/Ne+OrK8aLeBdA6OZyx7973sinnn16BTy75BZOxegRFr928WdhPL
bRV92j0whzGIOMQ5lSRABhZyGyzAlAQW4c8KbVHdUvf5LxAe0n8DQiMIwq1BEvLqaZRaDJqzmLHq
oa64wxQHeS82jiqIrsizPYJApnWfjJyV7XzIx5WVGvroDV9YdlcHPI1Lmv8kJS140YFOaKt7VCDs
BWrvp2z6l6J3fmpZnnGq6/q5eCVkYB+L4FFwW4dxTEZPPk9na8hcPDvJNjBEdaGPBXE3GTwWrXce
6ORC4m1Zmhc0QOROP+aMZ1nt9kd9rAvD/yxN+VJJGHZJ3p2wqt/KgUDdrvHGPfFieJISXlnsndDk
FDXE7M733RD4105QgFGmyJOJj1QRInPhI92m1r6DOIXCpu5Cqn4BLE7Y+yAfP8zMOS2VhcGv6z+R
x94F442QekvPp4LS6CYvF7w5pR1tIFCflGeg/rafkwKjsrIya1/bRJSYxXOPOS0EWhzhEPT3ThTW
s9ttIeoesDU9m/GFIItDtuJfzBu725vtBKse39EG//memQRxJTOvuvE2penbtAYc9dCT234NF4vb
q4U9nLDj25nJK/wlQYCdz7ylcaxdmWSfbH2wtY5P7ULYXcdSsHE9mI9QEXdegjhqoOvkZv01+v4M
iuetwQy/kSWLZSmHI9HsWOq0g79rm6Mnh6egThgWleq5mZaIvSmBIHn6XM2gIea6vmlmC8mMGRFu
Wxxi568b0cHiKPZZarjmZh4ZOkfLfgbRXAkilXzCY2RzgP3sjcILszz5Yr1BFdodyhjyuOrza1kt
m0zi8l6NYFfbI1AoKosJwzXWI8JfMhexIKLDMdX1bVNc7LK+yWZ+dzsZj3qZhZfgOQqKVzuernaV
DkxppgMYCyb2kkDGaLoLYrz5vev/KXP0Wy2/I1K4scp2RHt+c96DdOH1V4t4Ser8tCy/qOnc62pW
MWKA0twi18cJ1B4q7Hx8uI+8cd8BEv5tHjCTnrHBzStuv4AgmcknEMWBd5EZ1o8Ha1i0ASNkMMbB
QGWoHKtlZX/pAgKbCPI+4obM70yPvbuPiQvhtfHVjsHPhCSWL6qlAl/9D6uMKOadY5oS/70OtJGL
157Wxnzoy/yygs7AnHeIB+NEXM+yQZJe7SadabXO7n0jGmLEaYi3MctZEJbjB6cvILJpeOdr/rRk
a5FCRnfNfI6C+rAI1kaSqfeOkrANgTWLfd9DpoYMlB5ao79hqlSGAKZU+BTN5K1E8Y8skeG6fgS0
Gzm8k7n8UxjzIEEgqyvjKY857FtlvDpzc0XdY9x6GK+Ppb2AzZIooGoD/IIH32HKCrZopv2VL9G4
AxHN3r3/zBzV7GwsEUw3HBzi7QfQLgaiAygxKR/KaUGW5Rr0a9ahHLoXw+3nl8BJvtt0vUYFqW5O
VCLyTLDTU+hqQ2S8H0uSmdplPta+YJvFMHJADQtcL96KcVzDPZK1j2D0zZNatNSwWn9rQ6xsCi2i
K1IP7YM7hyoFTRC1X4EuWha7ZH/DTMetC8h67vAD4o3fGGP1ZhiTU0czOMBdiJMEf76A15ML6rtR
EA5QNe42Q7uJjYiMN6EJ5d1g3xIC1DXc9QJZVT2wBEP5lyf2Ze1qcSr9Yre6DCrQ823XObp2PkKo
AadmKiqf8UV7JT+Uvz09cWW8kmTHVHJ1f2o3wOv7ij0WrVA8+xDY4oVsaPZLTh1xBtp6cQLeJIV3
XDPNqpA0hg2ANDgGNbv14EKU1Fs0U3IqE7UBDvCzlVf3K1JeGVQ8sGsaTm4Th4NX4TFFSJuWxoVk
rjdA1xuzacI04+hvS9Rt1voHLQnVVkIRJsp9ZdoxgkNKA+NozRSfIy3NZl4xrbtZ9CoAQoX2W2wQ
uBZJ9Qj1nAxDibulkuldZ7HlJ0bwFTcxgRajL/crOUfKpCrC/XUXQIY2CnI2Amq7UfUXb3A/ABO+
2C2JI92unGvCVSGcZ0V6zuza4letWgNk+wecUfROPilTWGa+ZGxvTHxHIfK6n6UrgOkj3JwgVOw7
JwE1LzF4ulXNfhxatBuzylPjHG0JxDwKifbKe3LupQavugothk6HZIyTbTsqJ6CnydF2ildBbmBo
0NYOTfAxtAgDZpdZ5FytzD1AfDQuQV4GtDrLoRmDvjc60Aaq1XlHG32mJ0WGEKt9Uw1jyGD6eTD9
FGB1xQxvdZ4TbnlHH+OBlviahBwY/vzVgZHe2VE0M8dSd63CVOXNi0CbEOk5DoT9xRkEvs9yL5Rk
9mdiAHRVaBbFN38XGBIC7YpySgJdJUV/wHsrKmZ+rMT+mN5DgeoHLUe+Hkayxtm1WyHjq5/IJap3
CsbqXpagMUj8KqMCHDeJHxsj7X9HlzVslyNmq52/lUNpz4H4E3Dxs2ejZxJOzv6/vGqCspjr4pwJ
g36FKXvtu9wusj23PTdcsrTtTcTNZuuZd5BljxHe0FODzb/IJKbiKKZWVU/u8FpkaLKJIMBgPWec
0XwPSYWBrci596fJYwEsOaECV8+wmpnpfO1OkI/gGltF8C5yPe+zCYtf2oOS+yAxYa6ws6rYAo5t
cIvvx79PnfqnM9w3wqzaU0HY7hFFQxf2OA2wPR2npkNT53rPRdzf+Jq+jC8gROpJgSbzR0m1hzF5
dkkAzL8TPBFYjn7czIT6C/ro339pFXDnukiDzDiow9Fd9Mgv2anaYMXRg3BkxEDaIecOpsDbJrKm
s+neFkg4D36sBhpY+36wEEF3M6x7uLvo4/8uhkPX2vJxqKB8tVXDPtWwf9UoHtMOjgFwQVKBn93S
XxGckaCQRSRzYCNAHKcvz54BZE5L/FLWlXwZG9g8ddF/mRLTSGI9DzPRiebwGtTUKZ72gWdTS18W
M1SkpTC3SUDXDIR5velTQh8IgkydILntTfcXuBD7nij+Klq17gJApRSVCzUe4Q02oz1bITMdcvoF
NCPmAvEuWaJQWOahE3gwa5/Ly5/8a+HnR5wsLwlCum1m5FkowcO5c7mdbCRPw1zuF3zkG2NM/ZMV
DPfKZwScIPP2cbUyIud0qsiDS5CvbA1sMns8YRlqUuByk1Pbxxz/RkMxO7j068tAE5XZNqFdjBJt
QuIW/YjVnfvYGffg+fVCi0V0Z04GXUpvHaDfsywrLkbPbUjarrknT2YhY5OcuqwDQuZ6OGme4qAl
tS+ViKDtBnjLiCEmUDf9MPqbpeV4QMVenSHkb9aEvVo2NCZqRbZ4xavTlhfZEjI3weuLS84wVo2b
1EzdXVVOxyyqPjozNc6UEYri3PbZgPj1ZXTt45h6X4vRqhD7UvqonqG8zLul68CI8rQbCktxQWrD
nVL9W91FfbiiCzOihhp1bAg7zh7rpD2VbXqnXMiZSWHd2Q7X0GLhUhGkMudIIkxIWZKHfg5QOqAB
+QuYdo8w8bMyl5Poa4tSqLmfB3qrFhRavWTP/3axRPUN+0Dae/hvm2WqI3JvzU8TETvr2F0jKLRH
hzmnezRhiPIpUzjRuOLmz6f9Mn939JycbOz3BSqxvYURJmqWQ+R7FnmsXwFKs63bCAImozZECH+E
dcWizei/apPBfp91u8YebfasfXumDQJVjv3R/NKrjbFcEGdjPDFTU4a3cte2RGbH49oSa4LCMjbc
h2LzEyj/C0zjZxuZyD08keJFwVcOLu/Grvv4tDqyCmdEkXFETHKzeoymqHt6odhgkYa05AF9UAka
KvDhZUdjF+ake8W0ichzpy/7f7B3JruRI2uWfpVG75ngZEZy0Ruf3eWSXJJLIWlDaOQ8z3z6+kx5
b98I5a0MVC8KKKA3CWRGhuROpxvN/nPOdzyz3ISSPvTeDx6bhv8c9mQ08ooCz0rCiIrYK/UsF2TK
vXhFb8TaFMdyMDGCxZHHeYQhqDNWi7TkiQXl3xieeo1BnJUFP/q1p05ZOX2666ZtGRYTXr7Nxoy/
i1nFBUtAvCk5D3bzIhGEBuraFc6SO1nSiVrqw+q910yHE18UH1MUK3uqjJ0wwOx9hb07h3IJppE+
99syMbRb3bUB53TmuEPWvxzkjYtZVB2ZIdUwwuqMNfMIOM65C8O3SO4pnXjSlZV9jMVz2dsfxASq
hV2pBsOmDYGes4CUgvVXNyd0PrVZpUEqZ+RQKCsMy8rM7q5k3cBMh1w4k++Fs7tLopaNo5IKqWss
GdWoHYVFPQYfLjgd6oJX4xCQV5NHpFDoeio20FAoOsm9k3LjhtF1SZPDMsTeRCmDDT+PnvMeZzcq
RLpKo9PcC+8QuMZFGcfGjTE71rpMAuOg9edanGpRdpu0RALVfIg0/9+QQlqznc5T+fF//vfLO7bc
FayfOnprf3aVWJYjoC3/54aUc9e8veTTv/k7/9eJYjkQcZWhRLcFzaz/cqJIl1USfAEWP4Esj93k
n2WA9h/Kf0I4lHyvBGqNPeSfThTzD6xzBEeFzn6SCKn9X8l6Wt/pkjrWFFvlTcGsG4zNv9Elix4/
YqlTsxYOWPcTr30D1VIt7ZYtxUA0kjKPk495e4msgzvlMwGmupQJfFRQNtlgItVa93wPQBXkz94E
nCzqgttWK7K9gTKBY5TDu/NacGKg5jVhbDBWaMUWm5YCczQyFGb558S3jaVdnfOI7qVBgstI0+am
Hsh9/fTZ/CPr+gtq/TuclPfLzsDVAfkaQKK/0zQ7iZ5mKAh8mXGwTSP8E3HvnzkDIhibVJRE0s7X
jjkcgxoudgnq4+9fAU6hX50/Co4Mv5lsr2dxyb9DkkO/64007BiRQAaO6prdGECpBarwfeLGH0FH
bkSGiNVOM7GVsR3V9BA8jJP2WNdC9SnxZ9ORVkO80xJzORktFbajxyrL6e2dpMseRT+1Jp4cVlB+
mkPSMbSDa8hEzYJRnbfoMDwuwo/cwkn59++PO/Svb9A1sV7phAc8LAbfKNAQIcGodMQ7XYf+urGK
Dr4Bq84yspOejNckVLPVUMTEOjUwyeaGuZRYti7CG1KJycibLQvoTyJX4bgqYv+t7M1op65WWhbP
aqbKWIV9AXcfTA3/SeJ1PLSMEqrJX/keRRjVhCU4mJcG6iP1uY2tX3/p2aaOyh4DTislGB/DIt+T
cDvXGG7KUfLRh2I5U4Wz8qlKgVt2sCPxbOglA+MlBVPEogqyBjlpxmXwrqfmG8PYTddx08sSGcqU
wG+mFC9RDavabR/ht3z6WvSZNiABZZydxhkt3S5O5QMtjTHpGW7wL6cHOYZyMZMCwvaYp7i92jR/
NgNOFoyEYGA0aN9fEIKpVBdrhGLFCfuqzZiwMEft+eZG8E1Pjabfpo171jt0h0n91cHhhwQ5png9
wVMgsuCzmsNPUwHKs9leg5R7Rjx6sfXxYhS8zizzzzlbpUVAYzKMoWYNS5ySah0+RZCWByeFB9Mj
EYV5OECIs7RFF/hXTs4P7EzKCmev3849H06lzSDmwanhqoBQacrqFFfkj+QGyfiD/SAGijR7b0R1
GbflFX6+leFizHDGbFmW4wOsq70Wgw1OlDMDbAnIMjZKxlNgJ9TPo1wsTXrdPcItfoVyYKbIXr3f
vznwRP5EUdiFnW1SklUgZHtoQURqLUI6vRN9ZqN31IJ0jYK1Kvrhs/b29XDCc/JeEWS3YUzlM18e
jSMMrJkNBTBk/5Rg/4W8gHiyCMYigyeRPoPdOdeKQPj1P6UD2712qhHPXA7owgyZZ1GCNhTmCme6
gI3inUsPtlU9H12ECVASFu148uyN/PgA8xfAL3JDilPcKJOKHFmd9MT8KB22JRGzfIQpqusgP0mT
2z1mpAxrEn16PJcG8eNOS1ZT7+1L98XMd0Vg3shOe4eR9Du4hq18ij+RArAP6PTSGpZr6BYHbl0t
Bj/5GKdMTwBYNRN3Fwceo34sAN249rZzuoUj2L4lP9IiPSShcdI5H7EgXwWD/qmCUOp/M1vvRZhr
wPpgS+Wnwmuz/xwXEVIZvv58kwQNsEZ+bl1mx7LR79Jb3wDaPfNttCwA12X4Go3QVZvuNCXxnxx+
kVk3nqDtBhxL4GpgpOGUKWbz3y91ko3AtzdvWCS9MZJKKbgM6s9/evO6o09ZxraURox05020bQYW
sGvtTH8EIjGPy8HqHhn6TcCSkE/9s63Hn14qtknjjcolQP+Zwtdy5OUhpHdEMwp5NQbpKwxFC7e3
TaNR8OmCKLatmxgsXVOlF50d8kAl2OTTJz211O/M0etcV49Ebo96EL4KMawHpyDnAM586IGMJyhQ
2nk0+isMOY/qgsWTSVdAcJtq42M6RK9DnL56g3GwmWi2tXcewKIHbfMYGo8MUE5RxethS7IVJsnX
xL6xaAnC4XTsMmP195eVHY7adfx6V/FwNkAgsXGCfW1+g8rLpM+hEkW6gsh9xjF5EYrBi+RQFOJG
ps6VunX0Kfh0zPSaDUavtftYlVF13TJwkpvecK8UjL/Ms1eB6UjVAiS0Q6CpJgsj0ItFYzk/qvq+
SdLPOUHTCjPOIRg1bkL1lv3rpnU+J5Ok7JfFyC3uvdTcz6aCfPKKSImpxqWBWY2K4dTVganTB8fX
fWfyw9yoXuMae0j8+hHgGzE3SJWvacMFdzpQfA0Dqp6uVx9nfxhTLOZIPiczAeCuVRpDUeUEmDtv
w+Z+Ra8qLSodS3zpcHezsbflwAIxpYCmNAbjpPjKcSCJFBucIcNmZbbi0KWcpuRoVfuWE+YyLNxL
d4KPR8KZE0tFLZiYtT30Z87KZLTaDjduP7MZMCyaGceA3DkOW8iQwcwxOWXAmbX9PnWSBo9jrJU0
JYbWikySIFXN8EIj4VaMpLkSnxEJDfIvXjZCeKSXlNiLeB3TpoAc/Tg62rtvyedqoNaP+CqzNbRF
5pyA5sKBUPycHukqGldhcowZ4XhD+h474c7Tubl/9Fr/NBrUoNhlf9XE3QObSXZy2J/TzMYpom+a
6ZqzZ8kK6e2Kbn7pjX6Tu8iUVjJczvld7DFqqXT2JVETILtGxBK0yj6wE/+BAfZg9vi0Il1fVbPW
7DAV5HhP11ml9wd4F9uResiE2fXgoM84DMGW5QBzvEJZVXM7xHdFAXILSXyAMcCU4P5z5HnqG4bg
rRNe4cvd6fPzFH64kcjWLXP+hcizkQdgAc9LDJz11LRsfrELzoikoD8Kem3od2eEng0705Pdepw/
wsFicod4xfYhf688vveSuFE0mD9c7vOuTzYdhhVC5/RrzKRRWl8B1szraEhvrXBCaDWbQ9HyFJMJ
v9QAgK6sHe7IqGgozZzHS9weFWZrtqk56chCJtmLDCr9uigQRfTO2eTdVV104Mw8A6oXdiI9WUcm
l0r25ZF5AemJsCRnQntOnOnz9aRjkWjmh0xUe8i9uAiE+EDUydhAkAIuwIGo+R7Lkud9uloXrgtH
g8snbz0a6Q5aUHEEATgjKHZbU/n7MdQhKFc8+1tc7wwmsIiZdbMZRm1YWaPGGZ8LmgmCMZmPPxnA
DBUpazEzrdPYLwDLvc18RIc2fM4C8iRBigQ86xUaOHIjc+VFkio7p928lpWaUYxUCnUuswE5p7eV
RCEY4VmwCOxSjOJMmeM1s39QFmAVCmEtuqkL1pqTXYaAmClUZnhxMcVzcRyPcW66d0114eclkMgs
vKBMDYvHpKG3mkJfWCG+8Bbu6K6KXE5MCsg/JUm3qLSUf4RsknEhvRO0DwcxXPjcjZu4y58txvSX
YGnQY+Yg3icoM6tsUJtbhnGFwAfUFdrH0LF1qaJwa+rKlKx8pmoDXrtTtnQj/goIA+RTb+ZnQu+1
u2DTeUyGm7H+dP1I20XZZ+XxFZlr7UiHIjlVNznIwkLwJkjuzi6OOQbfRrJpuujJTN183RXDzTgZ
Gn4mvGs03aRrLt01gra2iJgSNQ2RMKPb9ROOq6EKn+WAESNDqmtjbrY+RAuvWrGyBoRp7C4XWWaY
O0Qna2rzfa/TNZkZ7UrvnTO8HmisQYTvA/PMJjFxY7AKd1Z9ibP/KPXybMbdq6EDvK9L1t1IlfmF
0+ss9ZdorPdNzUnKU5tNIpubabI/zLbDMNXne9fMT+Mkz3nb72bpvua4lBemTydkPg2XkW0St6N4
ILDLSwFpj8QCT+2SJAaPBdKlFXbwNn/LBmCZsYFtrqDCeupeTbdieiMZKzK6QzDxNrJnVYSBHdEZ
4P2QEU8VR+rUtZMrxRDAuDgc80tBlmOlWZxjjdI4Nx3jKsaAtLQalYkchj252Jejez9FfB+aOrcW
AWeFC+F2RzQCdmCxF25tK+Ou1Uk/RXobXkyZcVPbndofhK/uPLOJjN/ZXWEtaBxc9HUMOLm2hsMg
HKg3gEh8wSIsiRAqi9anHqHL1l23HYfqvvGO3Zg9TH5jbF2pxOmbNG8DFDEUPokgFEDGmUqoNhSW
U7Cd188NPa02+TXoHfOmyVDPQJxrAz/UTsebBu7yENcbr8v8lTRJeqaPbN5zXKoH0rLvcvZukgny
Qm8aLJohCk7ua5dNAvYkr0u28ma+p8bxgu3QuvIbFmtLM1ZJiE1bt+uLKsn6q4SeYb4u9qNJbVU1
E8uxW2c5pMBvC4OvSxYoa74VHysbKElGDHPJriJMS+TP8qJraJnmTMchH0v8Ml1qBn5vpqYgMKoH
bdYfyvoGPeMW+/vHEKb4Mcb7pGIQb3b1JUbOGzGb7+Dg23UxladqREWeivUUzD/8LmM/67KnDDKf
RtOEN54CeraZ1aYMbWlhvXZziY2PbYlu8bjPfbtf4TzpgTEO49mteue5nPuVPaXRGp/rpdkVDxrn
9AVs0I0RRfeGh0/JrR0eDt4VZM+VjV45JFp5dkbn1qqYgFexO++TFANuh2O8FsjKFXaAdC73PqPO
K04Lywnq5UUzB08yJvFTqqwS0QIdXwD5pVglmRjVxmRcOO8qTGsQY6lKYL8i5YurDtMX5lZSUUy7
30oMOoHG7ocOKTIeatTZiFMwnAFgG4eRHcQajLZ+QwHCha7GpFl0mhrVOjyMS9FUI8bMr+oBJvRq
yCqZtrpMXYEN0+t7XXwNY32N2Wksj0Sjryo1sIXA4qzgmwIpJi61Yn0vlcmY8awa9go19tUBS6kx
MMsyYqIaDQ9qSJwxLc7U2NhWA+RkNMmWqqHyrCnqFEb9lVAjZ00Nnyum0BPTaDdieZeNTvt2dO/X
XDOGP1DxEVDUKBvu5NZTw+2RITez7kwNvUm5Mf5mDo6G4qixOEdbBuSKiyq/huZqfK5KYRM1UB/U
aP0DK+YqUeN25vI05lX4LiWDDKwkLzATzq5dJHBBGNfnzO09NcBv1Sh/NnkUINgw8ttAzf0xqKG/
OTxNSgTIAJorUaBGHbATzjVwWjipxJeVzNbFqGjESlJAUgtWk2VcY4zANKuEh8YgEkU91KMx68wY
O6/c+PX8GqikFM+P24Z0DdGI5rWqPfqVRwomXLrIxdQYNMv0Ad8B7zoIDX3dBrRzB1oB4MMI9iOK
Sfolnbh6tFKbW4Yq2rOPvvLxY/DMGztFpw6V/sKyiPy4xpPRSyj+Os1bmjPe0GpgvFJr+KaYZ8tS
aTq1UnfigeC/UbfbrKlfg4CHWeCHOHniZglEYhtSzrSyxKtZEWEQpIG2PJ+l0pN8pSy5DdareXzj
WDxsSEDrS7IeT4bSowioDchTk4F5rhDuGlQpLsrppcpjf01PvLfAwQh2quRIo6htFcJXgwA2KSVs
RBKTShsr9YkrNL0wfd50k/jAhU9AW+lp0ok5KIdbnFsQfhDc0FeZqxjXidLi6CW5rhDnZJTdRn69
j6OOHhQ1x1E6HiW/P3Kl7AUKG0xnxQ+ZUR5YWA0N3DdWOkW3lYuXKe7s17gB/q4UQ452rsrcoSKa
wj80ffY0OB1rhgsySEDxTwnTmyw9K3A1p9lOL/y7OIiMhR6qmLzSLWcGAW0fUOMNlGeDzE/9BU9y
g713m4O57QuTiYqLFjrLO0Npo4ZSSUell/Y87JR+6islNUJSNZFWS6Wx1kptpe8JW7zOlijRT15h
3s5Kma2URqv8puXULmVUArBSOi5kK8bW+eWoFN5Qab2B2kfOsiuhWrAu1JKHiFGFtw013xgJnYde
gsASfnOqseXtZ6Up94jLtl05u4AhqIPsnCr9OVJKdIMknSNNk767wicjFq1SrQE+bnvP9FXf9QJQ
VsdFXvB44bilNG/JLs3ohmPoM2vJSo+UYOW/6DOezFIan2DUQ4UFW2MtWWqTOR2NBop0bmAZQvkG
pDuDmCIRTkbMZzZMMuyhS+eLrLDOjRmsqqx9HZSGDzNU3nflvYuvngImEPpxTCkKj6HUv0E01TjF
4Ahw3LPZsaRLaT0nWAYE1gFcXlxgzASuchXAHiPkjdGgU44DT3kPeiAeWBE85UnIlTvBsC+jvGV3
IfXLSPkXXNnfE6Dy+UzwNuBaCdfsPm4SQJHLQjkgEqwQTU/+P3BxRzDqU1bC8D2Fn2R50duk6k+Y
w7Fvt+JbgMIZxvsIOIyN76Kq2Z+I86gcGR7WjA6LRqO8GrlybXTKv6Hu9hhDB7Fg9zRg8QhKvB7F
+BKaFhSMYDvX21k5QoD8OHsTk4iv3CKJ8o20to73wKdsyFWuklHdYrlymkTKc/L1omPuo1L5UXzF
7xbdQ4lRJWA3pvY+csGUELuMsUeovLWUu0XD5hIpvwt6JcdxLDCV8sJkCqmoj95ZKp+MjWGGAeJV
IHHQ6FhpwKbAeRyCd0DfBPLzD32M/ZXTRLAUyuqzLpmZF8qbkyqXjpPvR+Xa0ZR/J8PI0wt9WSec
SRPl8cmV28dwAL8zf1cuIPx4C1v5goA7F2yc8AoxFGAX4hRvglVBuYkIIDCxl9mmYre9qBuWPidX
KTLaVleNciRRlHRtKY9Sq9xKVB28GtiXfOVj+jKmsiItS+VxajA79cr1VGF/4hBKmA7HAx0p8KD8
GNeZfKzB3a1qQVlSp9srXsxTlAy7yMFfNWG0mpTjqlfeqx4TFthSDsLscmjLfkiwabVffq0v5xa5
VRHj5XK+XF0n64amhnA7zFC0lfOL43m41HjiCeUKa5Q/TG8df21HObxHhts8CpNrgATwbFhvgB8x
DjReDcrgV8KgJFGQWNtaZlfRbpJBYgKZdrCy8ERcbk0HUQVeI2d7yEbrqcPaJmoGvRzyV2U7H/ok
v+5thAMtGTa+8sVRFYZjKXanh6ahhN6IVmbRjJup757Id3ttcXIIkp/itGCqYHdX/kxTBWiu7qBR
45po8tEecrJMfR2vsoTessbec8X7U1nx/SFgSC5NSkh+5Y/IkOo0FvDDWMuj3rwecmLZshuqo9kb
dyQxIuaTxICbrj835VguQO3hYKdADJoNVSUB8bqw+tQFhvwgUNPPErqc1bELzH5wOLuaCFElOlkP
Z7RxDOb5hZOhr8g6XwW6l68JYa0Ept+k/1SElVClasOQYFw0ymt2iVf4r/a1jKBhWuI8NTONU7Ck
qjbaZm5bLAeDBp8ADPvCMoyHcXSvHZv6DQCD5zRP+nUsFHVJ82/mMI62jqc9zfHblNzV+RPFr7Sy
VG4NBIv2KZsytFRWnG4TXEXz0Ql8khtA7ru8o3XDa9cCda43mJ2Ab2Q1hmU3l8hWtOgRutMCxniB
eejdOtxqBgIpc5BwYt9WmZ+BFo3XRD63s9AU/JPimChNH8CvMDCZ8fl6cX/X6f2uCrCiAl7Lfcn4
PWChgppG1DD6MZviVpbji5uG8HF8D9IXxOylFcTlYqryl8i/H5nwznWwwoTbrPIMlREYbJfi7KT1
ZuVo+T5r3s1KvDlZXvA2e/oEB/ignH0l0CjK0KwyB88zCOorB179CErSDexozy557J6Qk3CMoiVc
OMam8NoAZFJD0DzI6sMMwHC0xrekp4cqz9yI8ix5rw2MYDRa1xhzuj44+UNkv9gWqWVtYCnJzfhT
S07UPUEy6hBWRhv5OLGaW0oKrgBkU1QS1ZRQcUhyUhuoVGLY28Sj8aAzirsQckAWl/0h0e2zXSbz
hpk7v0HHIq7ywRjtUJPAG01T9Im7gxEzdqm5Vylj1cwgEqbJxAKoIVGSX89EqR5ImdgSbhYtkQtS
lI+ha4LKrZ1tQ+3euosEJXLmQ5CLgFLL7JKIMhNUg9huWOhX00jKaoZlt51z7h4M0GSqnNcqdZAe
BQF5CgF5FqRH06gOVoADRgu0s+YRegiYi7WAkTGdZUhbwU5OdJtMVks3oDqxM9Cn3wzbI0FYWz3q
S4H2OKRI/abtErzOyBI5c7VRFzUuHaLA4/PXX6HUyQmM27TmfbOjVc1v970KOH/pYCmfzCrhlGSU
gKwIoHiLUrHrLSd8m8dskwB9IwKKiOVFxQfeT6ZDPmqeI7S10PPXQc8f0y6ftk5lI31CXaSzuGGS
EYK3bRM2X0awBZFgrTKDb9lYccu3Asd1NsdymYr4RSRsf5Ig3Iy19+7Ika15Y/DnnRVd1iR/ZIV6
PMO47QvX28/RI2EnwleTuwToGO27tN3rIb19uhFuujzgCSWQZkMse0i2M/75ab7RHZ+CBZ71bBmP
dYuDAZNSQy2YdYir+DCmYto94ePglDPzfmkmQY2Ei+NVfCyMSyDEFacoZN1rvyLaRCsNYMtmzJVo
h/FkCht3Ws/vHtHz+khJiuheaMe7vOTRovvAiXOSoZgMkfrZAvCoiaLgTIaKI6s37+KaCVDZ0Q5S
Gs5WHxswe4O1p2ugfHJicet3Ds1NSZVsqC4+e0WW7hh1n6XpzLuAIqHSD6ZNL6lxSeZETXJfqRdK
DilFU2zX7OmiCwHy5h3YUt290Esy/lIpoiLGgYCYrK0Cv72rS7aoJF4eRroAHFSXCWjiyiTfwPF7
Ppg8Uyb9i5qYeJt8cJ6xx90apY29NwF2PIb3Q5Uc7QGdkt5LhrOEKGxH57vGaCoRDRvEIlgNrXVL
UuGzLNxX9bh1Tbazdq3qDfZ6bUiw34gjCEKEFYqWQVHNPBuCYrD2grcCM+y6GpydrKqPYcid3ZwQ
nU+o0Fyarq+t58baleyniefTSug3DNxsJlxxZPaMCQsTKoAf40q8Vl2gCyqhaoc8CRaZBovWLmI1
olIQWcidSdnNKcU5fPmk4hK1NRdlogsKsAQW++Ko6Rd9Rcml1upgLOBMOT1/aqZsZwL7Oosc4Mtm
+tBl0+nrR/ayQgetH9FEb8qABdrz6Q7lS5JZ2VlV/TYu8lPLOssMUJxjJI8+A5ZHoGrhc8SmloLr
kvtXGNTWHolrA2JmpCH+oTgqkczDlbMopnFpquYWlWTOS2wyg0/3A+2ZGizRxeSd6Q9EsUSp/OrA
ndqUfb1KXxHAIB8RXfmehUxVV+/CZ89gqeVGjOZnOpQ3rjCx9LrGD+G19xFIdxyf5C8jM2bggyWf
hi9i05F/idfjrVFl1pzvrkpyC0y/0arsAtQKOA2NApPcrh+NSF4A4j32UcCRR8cf09L8PsUh55bm
mvR2Vu7G1D21c7HVk+FaCDT3ot17IEeURNwO9o3rNI+xisLWpMnSjZqPAkp3zyIamaCaRFffgpY2
qDk/xsgmC1Vp/CXZiVabQFIUZ2jSn0o0dVxzn048UU33PNmYojyxdaR1BZzkKkKo/Xuh1Px3MimG
Jd3V2Z0g/XyTSYVGMWtQ2khYOAUctGcmvwSzk1dy0DeBzUkxs1BjgPcCl9vMMt/W+U0q+tdIYbwq
yztrjXNWLeO5Q0lTll7mM3lpwoU6C0CRPKWCcWgX3k1WBI4yef16/f9tJRH/YyFXwJ/w4f3nnsJN
HXVppD185B9z9PK/turffmVd/fkT/uEwtP7AhGHgazNsSVmDzW3wJ+vKMP+wDI/Yjyc92zVtZSP8
p8NQ/iGF7hiudAFRYWHAu9D8g3Ul/hDYlnEvcE9Zni2s/4rD0IC09bOWr5v4GGHQ6/BAsN255rf6
FU9vmZ/wbhdfAVNJ1sBulx0rRUTavw7mdTqjqdhE51D2cLOXCadTwLY/XcDTn96Bn41/lvou/GQp
+HoZtuXyXbEd6TiqWONnr4bGrIC6TF5GIjlPRA22mxz78kpodb3sibIvKHgkat6Km7FXPHHQe3p0
KE22JkNw0+uAb6S2sXHWdG1Kzqvep1qyA4p0oKNuh71u7Wvj1iIAlSc/IGks9dH/EY/VC2s/sX2X
1V0/VL22ppudpldQ+781Nypn3V/eIx8n1H3XtszvtR3CHLvZ9xptgdy0toinKQy6x2a9I0qc88wJ
wGBjRbcfpm7P8MmlyK2r8mXg3o++ycZsIktgrkZOnH9/9dXF/f7ChG5ZEoOpJx372z2QkG4NDFxJ
SnvisBnsPQBRHKCIN+jreEnA+je/0PrrXce9LfC2STomXNdUf/6TNceuZKqPE89tAbRHAVq6+sNj
lBFlH/DbMeipIGPGxeEqJB/uTIkyn2rHLNFuH/zKWM/Wkaysl5+iPlvGZn8XWgQ9OPIZwUHqrcKD
buvZ26XVsfMI3EQ4jBx3aWkgoPX+9PfXz/jrBfz17XxzGjUJJXdfQltrvM9AXCaQ8pmJGc/f17T9
yKqH752s54xNo2EgeJzU9tj7mmowlXTWsQ7wHWf+b17XN/sX3ypel6MMrTDxMH2qP//pMs92NdUw
2PlWoevWYX7pkCGbIo7CIlt2UDsgMqy6xFol+LUQl1d0o/3mm/31Uf56czkWjl4mKCxluml/85ua
6OmtMwY0o1Xg1RXWkWltzd7UTepHX0gOn7RB2O2hYtKRFOVF5l1ao33nFmLRWf2a2Pw1PKBzOFNL
SMhdOt5DZYyk9cioB8bvLtl3f6y6ZpAHaaPSTcMWGMB/vWZ6F5dTGPEt7TwBwDak9Ss9Sk2QSA3W
sQSR7d7KNtjmxKmHWYN5fg2mZFU03b7XgrsJKmXiAsox32fPvklSdzcR1KwBzeZCA90ZbqUWgbJc
+Zo4TmN3AS3oGuQJWQy4PTNp+lopRATe5n5jtUR0gvGqd7IFLSbBFhcGM8t2k2UqUx0QMQ0uK5IK
ZQFPyOXPo35DRmLRJ849OMEN7OgFra9XuKqYX5Xblq9RS5OXACdAF8+OL92ReceqCJrrLhCkr11Q
LR4W0im8pCKHQaCrxutNdVuXd91wikHRHadQ7Lp+Xrmg9XhVi9ZMTlkRXDAxYj9/jL1q07blM1i0
12zILqKx5Speh7N54Q7lY1zW1+nIvD6z3zqQ+qhEn4KRvjWMd9SjwmFosMPBgujtrTCiPQkbMOXo
ji6IiGLVOc5Sl+PJctHXUu6AqcyPv/nifNu6fbsJeDz+ehOUIvetWTAuskOgb8ETxqyloKSu6607
xqgLm9/tI7uYArpCKFG6aI5l0Rq6Cm4bvCZSSribyt3/y+sy2ES4hkXD2PfXlVuSAFnNzQmm+mbQ
641+OQ3XEgRBMV/RJcp2fCF+sMdcSm2bwU/kHk50bVcW2ZEK5+Q33xb7m5lcXScp8BXaktk6nv1v
/tImsJ2EPkrWcYjbdksHz4hanGrBveATihv/umi7JX0nlg3F10wobpoW8/g8iXfN63BjI7F4AjYe
GfqcfioX2edrqgBIogo3NkqCe8HcvLiDGc4qjrZFfvNm1uVT4BkXTUoKLHoTTbo1o3Ctm4Q0dQBI
RbUeDE77yeVvrv9ftym/vt9vCyo+RyIqxP6Z+0VrU4WX07vKZHBYYy8ojM2MJcbyk0vGp2vq0lfe
+JxH5b5r44uoQGD6zcv5N49RLj/Lq1rb1XP019u042GSQJbHasJoyGeiZMC9b/n3FE6k4p9XPFPr
zrrKen1tWuUVdu2djVX/71/Ht5TKP+6Cf72Mb09zMcX+4KmX4dTVRgdwjFiw602HHGq7/Ptf9e8/
gH/9qm9PWhBC3jipdzgn2lpiIMgowAVf85tf87Xt/fbUkgICIk8sg3+63xYAne0SrQ7qLdF4DStc
sdLVJoVM9bImF1sPzTYQGjMXD0kSac4YTnqID2TPzPum6+prW75PeJISguPx+JuXB/dWvYBvLxA7
Eaxb7ndLJ6/y60efK1xeRT4PSHaIU9CAduPq47brTYaEwRyv3CJ8BPKSwCtlOwo9wqJ/xdLjTQHL
YeMM+cmjgUFQViJREEvmImbB3CWrNVRbGpvWszZHa7o6cH9RHM0nPN3104AVTQOhhc84385ZGa0j
lkGPBt5RJOkxAzLCDZYyGdHNeYPecKq86CUsSzBMvrihmWRemYkjeWw4Cfa2DHd/aD7F5gsNVSrG
EdYXRC5whLq37r7N2oSeRO3RNUyEWdfcRW2m7wM/WcIspzecRNSK7NQGmjw9J3gWLA0XdtUPV+PQ
E42AXeibOWyOKD40KTmpMU/fjXLcDXNyz5YMJwCEErhuJv1Jxls4YM2aVXfDKOBiELNEJWxYTLF4
d7RTVno5noIMMtnc3tuD/UgT33M0LjOq2mhazgGw4DXR2v6t8T9on4ZP2r0F1qAkDZogxpy4qGFk
Bx62UveLjZ8qO0Tn0dBBJIOabs0jKio+qDaF5hCvqinc1RiF6iLJr7KIRFT6yEDS31CChjASxSRo
xkTw3AXkP2vTJ9SL8sLziWoIYNoEkuNlVxMdkdrtHLPn6o2pAu8No2ygJ2tRQ2VYNh7O2BYME7yE
7tY1ne4SnCn2hsRhLljTFjNOWaRg7P4FJTbFVnM95LYquu9TWzvKLCmpcXkWdIXnriUvci10sPNn
3CkeTL3eAyMzR4y3umHOtib3GQOktaw8CGI9TSb6YHpb4KyGBaHXq29HN/NWlhXe9JFdb0f9rbDd
t1yj+CSzBrlkuB2tE0IY89w7q0iTG0dnDkn5kL+3aFbNNHlh4IXjBgIORudHrb3EWFe6jJ7qzHde
qHcDeR9lJtl6nhmdqitvpnevkWKdtDY27Vn58phH78ImblcxBFLfCejLiXQVK3edgxx3s/Au6tZj
awQOah84432Kb24HQH5MCwgrQMOAiugXAI28xQzkJciGozYDS0nTiVSrv5jShm2iigqbguIxbV6X
s29fGJ2GV09hr/J9oJEk8rQ83HDbMFoTfXfyRbd3QxgZRWadsx78EogV0kla5K109qu4zJneMv6j
60OmRy/Ot61Gec9sjBfk3NFb5yKBxUYRlNHEMyrfqlTJKJmUl4k5oAjm2SqdmmRP5dtLnrLvMirt
DorccfCifVQ1hyb4D+bOrLdx7NrCfyW4L/eJBsdDEkgaaIkaLcmzXeUXwoOK8zzz19+PtqtTrh7S
FQMXZQQJKrZpiSIP99l7rW8N1iwvjBx0QXxZ84bRabAyqITA4V1jOqQ3ZzLEWgalm3zU3b1KczOs
UAHUAmEWyd3Wc8bAYE/2O2uQnBRkkXPGOqEPS1Qpzigbz4blV0v4+rjnsDiyUmkxMR/EMsoCJwkB
bzjhzSsjkMhskfOnDKYNRMey2qqiPFcaQscVqL0R0uJaig+RsO8tuTNWWhCc44oIHTdlU+1LMByU
+Hw8ZLRqZgiSYlQiAwri5NkuLIZO1mWaM0nSRz9ZE7Xk9A1PG3OvVU1x2uQGU0VzPqR+sUl6LVkY
iUW4GwrYTAuNGfuEK4lpFz7L8HZANjdrCchm4lngElJNtveleSeAdZ8h+QGp7J52jRHt+MTTlchp
ofctHBARAPqBp9K0ob2xLeL1wqItFhDHOrcLoYCgPc57jfC3xtyJSLvyIZnOdSU9GLmMyzlMGthB
VThHI0t8p99oq6B/7Eg5ZO6SLU1fdDPVa7xTORpJEgX/iGBHoaSzGG37UCyGiS1jX/r+MG7kbkvU
AirIGGmcWsdnrFnySucDItBMQdXcPYOsHBwyoSJH79VjX6ecoCo5z1KMFg0DXYOUERUaK7J1hFtN
nlvomZOn0IR5acQHq0EtYDyPhEGbpXevtiWAKwOdSSWysySMN3XQeZuEYIVgUt+GavGpnyTSkSnr
S2J3V1Yf7QtVvwdX15DlbmwIDXsgSZolhrbDilsKh4h3ToIMssiSgBircj9bJbk/fU00Sxei1MK3
sxdZz3wJBKowm0Mi9kHHXeti2gjC/CwQYNgp93PkXRdZEd5ZhcBq4JWPvXoh99lZLFL+PZQQl+uy
xaTOg6ljlr1qSqdsmeKEMVq53MJJqRk5s+4gsxikM+vmwmWzln8KJPWikWLP0fWoXWf2hmgk5Bj9
4LMn5DlDPKW3yD0N7az5jDQFLmtN2YzSNGn0YA6DhilLQk6Su8k6nWgmEztDMygTbZlhkIzpCYlN
N2UbXTaFgrovR5KF0UuQ6IH61xA5QEnrSDj0hWG7Wz/vVpJaQzvi8y/yflhBpiUsp8UsAnUWu9/o
w7RKHhqGQsuiv7K7fkL1Gfk8NHUaEPkjkd2XttERR232YFTQeyUyUjGtzcmId3PMYzFDJDWH/GuQ
ba3uZK2ZVwjsZiHqvzmTIkhoEUkQBqM/FBFnbQtg1oMPiZTX24Ul+qIMgtoiki9wOAgyHVGOqwik
10Otzjojfx4DrFkqtuqtZo74R0zOVyr31MeTeSZWH7VR/qJVerTuXeoehQhEbhAi+jL5iVjxiu0I
SknyeNwFlT8mkMG/k+8sbEobv4a7ZJjPgSTvEe6gzLExONhiErG4zSJUlOEc/Vc8Uiimcb4pyj7Z
9z0GH7u9h/O8N2o1WVYBOls0jSY8Ax1xkTHlmWAPlpNwaWHB2/QpOsUu0m+4vdh0CW1uymmGxh8c
U18OE4sg5eHrwaTrrfLCtFP2qWguKtlmm5hxGqlXkEDSQx0ynq4pHdY6CBbkeRmC9CH8S/bEte5d
mUu2ZTJZlKehm0Jk89LzqrvqamPtjWO8giBnHXxEBmHH5GesPtem9WQR1TYU/ucUV4IL/VwL1TNX
DHRH3Jv83s+zU7LoXFTJ3c5sm2Dh5+kaGeXCMDtSbarJKep5iEja7qqi/RJ5CFOMSbI+Wnhh3Ijb
q8kfKoTF88KMLy2puxA9uLFWt1Yh5rORS4NHU8vBNHMRTUTmSTKR5MTBgC28rFprnZvprYj855S+
b90HF4nN5JXEYzfBktlUTttyEzRqCcC8EygEoM7M9LZfe/JdZISmMw5LtcielLBLL1D0opWNyxUJ
cStwg+VOTgB7m6jk7XbAWKsUixI0vJZI3tLuZCDlYppLX+datrUjM5ihUSbTlSIiJ80zv62QrSzk
JFAcWC2T4nHKxxqaT+Trkg48Sk6IbxxfPJp1CQhUgUtI11DP24hTZn1xoeGrTHX/rNOl01GrF23l
A8s3d9ilt1zku8jwzzBf7EnMsVcZKV889tDkJLFFfmAlPSFsoHZByNnVO18ySN7Kwp0WyV8SnxXe
66xF1GIjg+qD/mW09nbQrnuDjYJPzDJLeXpewl6x4vhaH8mmTpjHluMgnXoKWgf4zOpazrmZBw9m
MtLr68YTmVP2nygSN11/DEqSxgapPlfrhAexK9MdbiSHEeI9S3ztSAQkDXJYzhO92I+AioUgjQMP
wMFwCQis6bxPgZe41L2NCiyPmNazTvYemojbXdEpE0NG9BaTySI0Dhry5NZUUEUbIfoabeWNytLH
CiOlh5Hm8kwqx6NSCfDSeUXiIGlpsbGVVIhmqn3j1cUuT1AdjhEhHSkpCBba/hJM1ypOjIsAHA+0
iBqrMWALNCc4b7B6VHdKIl+NknoY8ppIW8IeE1jLiZbPMrn6UuspVMuk+NQE6YLYHE0G404yo6FE
MZ99uCqo1ejVNxgZlHwWDbvU1BFWYXMOG5f9Gg8xC0bBHNN4M49a3DWSZ2mOjQhmRiLeaVECLZMV
4yJtB6TMysCkWLpMCmXf0DosxnQTG7lA6NObC6kLtxCd7jvMqLlePCSgQf1Ja9F7PDnywSVVQJ8p
tdhPfcpeMOLtK+oFOqQlFjEzaU7zkZheFjEZBCDzX2mH2u9aI62IPUyoWNchD0P9c9Q1G2UkzjUe
HUjuC7vRtlZ/ZoXSMvO4YcbRkaRg3kSAPoMEjw8y1LpbBr60i8kfSIjH6pPqLCIW3Z6uvGQX0SGW
7cEJBSaoa4VogkaxbsmMw7VPWyQ01sBFWV/8T0YfrWX+bl7Tdu3GFSEiS6U8Yyk86EgNOndwEOIt
FL/etIF/BSdx2fjBNgz1dTtOrBjoovXZJNFUKmmXDfhc8aZXbbMoY/Om8Rr4HP6qL+sNs2ld4yGe
JGvM5htUwVjvE1ZiaMRmKLZQshzJ8xeEhqzCEduo51+qqOwyCfx8oa1TK9gOmQD0ya9ZgJKaes6Y
28njYRVE7dJF451RCFvNaQKhjo5afxjqcwWiTgw40JOlS5Tac9yhikEQO0OnoZNZ4EW36GXzBq7T
yvD2co5oNYmdVvdWCmLQXuhooWKHE2sp5TIrbmPLmwmfMMCQHK5KWzaQCtK1YsOPVGpw1N4y7rN7
Pw62SNpWiSftaAEAGQdnz0ubTubU7h/QUuEaXRg4eVnb5IjGcFNvSBdEGDA66F0uKrYOAoIGGYWz
0vMuZbeb5VlPPzknD2tLl3CV8h6LXpoIaIsye5zEPEMt7Yj63hoK7wvXfk7GMFqTErmQtu+JKi5x
k7aefM7DLZDxfCAkAexenZEovJtmUqM/oPfio9XYJcfGsiz8fYMYzG+QDVnpTrL87fTRRSRuIHnc
TCAvEXAp+tXZ9O/JmBzpgDArfysb90Imv0LFfhYiyjOvejm4UBt/q9KVbyTSAYNi0ZfyUvTPOIwI
M4nXErW415Ys75MC3RMLQ2n2nmzdRkJlvy8tWvSKo1mtIugHpXpfls8hw62sIRVgaaAexYFM6itR
GTUjLzyqiXKvE5KuyJc9buBeP2bNpUwBOXXcR1ejwVU7WntGmHI028sZORq2x/4ELDKwT9oikQs5
KQSiDc2Kx48EGmTMitXACIA2wAwLJVwTzfHriCYNJwhfmBkQ52JqTlamu+nnJsNAi2rPA8olmrni
csiIOAxsvEjvHIHVMkIVHMIWVgBftdT8oDUYi9Yz2+/OUw3FhF1tQjW/HHNcJcLE40zGapt/skJo
W0rriCLd03paGWS+jg0eeeF9znB+eMZTsLESifWEwD3CCEKxzwCCQq0A+aytFLmeGQMyJkwz3Zhe
2PhO6OCl07aj2Tadu8wVR/sclPEtKmjkoXiLm2rXNt6VnFwRjCw5Q0FOclmTpJfapMKnVxU1Zqom
a02/7cWzjbA1k4jk1MQmKiAeNOzdPE/73Dea0+YEjFOWLbDhLexpEMcKBaFspVXGgdAEGUG6umIj
5+j1rui8tWr59y2S/qHLD1GH43AsszOzpr2ntY0NPpwX6KZN7uSKRAT5J02VNgFLVYkBh4sdxXUv
rSIqPbKr1202Ub7aa2CSDoF1p5CjNzZmLlHbfOxID6FCn0oySsuCuGUWUyTfM8SxNx2OwlIOTyXa
yyV9MAXnYdVI1y9kg6jcajZzLNHEW3jGdCi8jdSNh8ZD+Tl0i8JUdwmwaE23V7rfQJhOCM4TFC8J
V18RaEvFi5+DtL/pZWMHpHEVESRIFVheIqdkj8Lpim13n1XhwQ+VpYQjoguMRU13C1fcasASnI/p
diAsypKMbZ1Peql0RUmzTqt+X1RiaejGyq9RNrdDvagHcTB70BCVnyJCi3gCFpPTLhljRMTqxWhh
PYkb/UyqKK3dPtTxzay7ivw5gAfGFC/gaRSPfmlcKi0QPxWNOaxuUMZ+LOyzwdiD9t35gGxWRZtR
mzYmplgWlTZaxL63pAwCPnRW+sVVAsdlFpsyybZqhl1rCFy23l8SOkVDbi7tGNUoc7C6vYBXzuLS
Z2THJ1+AhWvWWTnWc9Ylzw8bRviMdm10RIVo9gqpEF6VnhtkmLHi7UfffeACWUziqFZmzFnYPPdY
m6WI6ZtyFhBxkes51GIaRDN/ZubSaap7p1jz4P/IsKdskDQetzePgylkiQytLm72qS02bapfZH1y
3tU9KnXEdqHubgfD8ylhqttavapKl8giu8xXGf776WWZGYfVMrSGgwtPw9b2wEiAkUoxFwmFhQiz
84zcMaUwLws92nVxeF8ovDys7nG1Q+95UXjGJlD51NB6LzrLum7AU0eBMtChPyYGfSvTeGzFwGg3
Ui71LjiEGU/yohZnFnNfGEbJ0gWD/Dq4+yEt1T54KrMq+1L/c/q1pywfGBX59S//fPev6yzhP3/5
I396oHfHrX55OYh3zJyH+uHdPxYvaLWL5lgOl0fcuq+v4e0n/+43/3F8Ocp/ALTpOBwZTfy5mGqf
xUF1/JbP9vYrb+qpKfRP6MhSZCFUUDZIL97UU+iqdHYotq7DWbM0Zl9fxVPqyaSOIrgP0Z1lMkL6
Kp1STtC4QMSBIoYZSDV+RDnFtOX9CEbFP4FiSTERsQgFDdQ0q/pGXRHlaKIUSIBoYHuexam1IriQ
HlKQrLSS5xemjkeahTdNj1B4sEeCadaVh/usdBEhjhoyhqkq7vNzUjJZu/Ts1o0w98ullzguvXBB
YwU6aOdAgGbGWJsMOTL/HpHkl1hgPbUm46bV8scVL2SlFxemUpLhBE28EPQI8Ij2gi5QVGvNilVs
jhfmvk4q6NlguHj5p7pBFJAXZGt+5CZQ5J2p6tteigkPYqSA+Nk8xZ6D4bIQ/lpOwcDawzIfouA0
zapVn+Tqhq15Pq+GKl50pXpDvi+FaxJ8MUo6l7JUbZIsxNhVTB35stgYvQb4i4gpjFT9quuJaSWO
i31R2p3Bm9vWEwqrRUh65hV4ofsH2w9oPvRph8T3zM/hO/KgagzvQBryJXZbosxl/QD3izTrpRd2
V97gE6xBZhn4OOWzrPNUIhSALNfTTIsOWuuf9uNwUYUdSWiY67xqbdF4UnGbCDt8JMno1MZFrivN
FQf+LJESVgwgaTAGw9fijOJsRS/eHqz0E2S3Td9eNIa6bYrqXLGLXZ+WD23XHLgAkkOmucuJjyHb
MMX8AUk1DzVfZYOoRStTq0+TUN6TNhZGS8MFBisoFD2qCE1hL0qguwIG3eud1BrmXsA0IMHfBbG7
R6rmtTTLiy+1+RRKZ3BfdqWhPHqJctSKGHhf9JAjHquqkoJhnqY8usP+IgWBQNcYLAiDNN1it9KB
zvHD7jPDzkt2CFQO13mozbjyh7m+HYT8yYyBiKW0WcF/rcoSbVMSSgqOTmsvR8ocC2xEympGi7Tc
GHTnZ4OM7bFHV+zV4SKRUoe8DsIwdMdtqKW80oLgay27erLFAAIiX4k9ZjwUZyI1jnWHF9a2QbhU
NaapK3HuylgKA8nqVugDglkCuiTq8Ab6vUK9bRzlWGcqkPvEzXdnY59RUvPx+ylAWKKzVDEOQGrG
VV2Ihd+Yx2K0SSiT9DWCG9kZmMlsSzxR3hDM2UUk+1jjXAftg6wUdHej7KC2xAiNBIXOzaan7VPa
ULrZSFnCvMVEWm2ssD204J8ZslSn+Kh0LYdbb+ExDxhTTgqmuQxqviJUTYelUwbXhEktS/8z6R7F
3BoyPM4xMRYtehdoOHpAy7QMFfxCnyxRfoZdvDMLn5hBRBQvWB4bIyG9LjSO8bhU6dbTqJ/TSQqR
HrS2dFCM/j7M7IVQc8dwa4cS8zrH8RprsLuHrQQiQJfgTU2xcHW4VICPgDe4U/GQpbZ2PaZRtkrJ
H9Y19iM10ry8Pm/pie6Ym/RWXhzy3kaBbAwFoxQ0G71oLguZ9pwk46KK8DiwaSXrs1FssRrVG344
G3ONIb2SzAVjpDlChGiuxBs3K3EJuWM9U3PaFthcAeSH0cGcUEykTwHfswAJjdo+s54CKbmNWtXa
FUX3nHNaEYwwlURcxmZBSdeDMS5jmXtKkwhXCYR9k/fS1vIy/ZaHypEAhOsAlca2EnIKKKIhGC4b
H32fyXjYVrgbENAn+hRrmGQ7xZ24Bk1AwyDcEz51R6P2yqo1myaqtbZHYlLRpTpRiG+0rwc8CsG1
W7v0MIlzjcJLo54yjSUV6beuKPRPiHZuQS/dJmnkO7nVdBdpZaXLPi7o9If2vkj1+0b2n0viOelj
npX7yMrwlAi7nMVNL4CBGMeRpPiBjxUjJR51nO3DTAVBN2TXXuJnpJ1dYJ09ZU6P/dR9UMCCT7sA
KdcRjjfWIg/6lZ+SJual/UWjFN6iHUAFVDpOGrW58gq8Zoi6/FmXyfdmBF0ll1VaAQldLYH6d7Da
bB5F/Q3KPNIDrxUUl4OlH0knlzcwyy7FJ9c0FMdr4GKYsdKgF6bnnlaQj9wQRHMD/qidYOR514JH
qFl/cuOS/vh1EZf7YHpEeBmSC5/dbninkHKaDiC+822Y13u4Yvi9VVGT3XmEBFlD2OhBZ00WKuKG
6Hnf+Qn4XXvEETLpHQi/Han72wVt0CXnFFiw2skbXMW7OHN7Z4jlS5JvHa/dZqAyAQ6TnKBqMbal
Qn8sBc08uwawTeRsX2X6PKJvUVrA4cIWSCJ2p+dopAEKBHgjmeIQMgdgPpFfeoXFjcj6l1B0srQv
JFg4U8Jfe0Z16wdyuzCnCUIccV5iHquqn3w2jbJw0DL45B7Nassol3FG88ETm7Fm05yk0GVioExM
G1TQCbhtao3Om9pdNkhVZoGG74os4NvE3A0VKRRK2OQLctRXmsZCakpAVkgDhjNAL455MxtsPrBq
LRl0+PVYv0k8dxVFuX9deMOT2vr51jNIDrVq7muP46lRJy0Hk4zXTg2XRJUYCyOvGIYO7doYEtOp
WwVHtUSGyoSz5o6jFdWV2zYnmEHNruuB0BXaXI8iKB+zFnZHVPntqiqSY5UX5VKK+5s6Sx81j+sv
Fcx7zBgeTxWJSzEa2RJs3mJUeLFpdlV2GY503NmuifRwxFbm1zwaQLU7Vq5YbL+s86QwU9qfOYLI
mHx5yV/3A5dXFtafAitEIVPZz0A7HFoQp11m7EzC2gguTlehJN0xhAE108qXQTzS/MsLtDT1vazF
T55oL8YIJ3REyNrMUx+IraLj7Ka3BdOZudIxOJ8IPPy/CwutQmmHOSsdAzMSRGxRP8W9/uS62trS
kAgUHEgkaJVrCOJk1WS7IeWi9w1rHhLkQ8uROjBrLBc2fw9XQqE7XygrI0PnYhAvBZggve9I8vPp
AvtCv4/rad42JqSuuMzVKwkLZUClkJjjdZCPy0yRaqa3aLt9aIHpvCyKK1KDuNAqKOvZaK8sAvNA
Ui30SO3pp9DUCityKUbpshIaeQMKcg7ttnHZhIWuAkoJOVQ0BDu5EjRFKvlyiM9jVxB25edfUjUY
T1nGAR0W6GO5sq2xv+5VKF15iSdT0hduEz73dB8sgUut3Ma5vmiG/M4rO3vBXPnWzFsYEayjCBiP
nmujBpaPClc6i1R9YXgMTezwNkzr63wMzBu5Ux48Qbheu0GEY62ljDTV0k0oW31UetNqJERw6vXu
HunGlmD6AETcFMMBTxb2HnFbwWLKtE+w9DMxouuShxLLnx+tJMmn+jL2HmpDbLSMO9tQrs8JjtuV
3XWqVnQaevtc9TCp+eVUuccMWEUdhGsEPsQX9lBAWqYwY7cFu6yh0ES7klMblPqEzKcUxlm2TtsG
EI42nmcdNnb+8M7qQw1ODnlflOVDJD2RKromqfFAT+IRRyVZyrqTh3xW7X0tmDeXkuk5AypLN1Uv
LH4a0QD44dbLD/iuP1Vhrx4sm4rMZQk2tQr1MOvvMMh3WKnAhjEnV6P7MSf87mVn90O74I/sb99t
lFfH7PDA8vD9Vvln3ASrZIr/1Sb49iGOj/94/t9fM8LP3u2FX3/zdS9snhDIik0VHjj/o1omatvX
vbA4MfEYAc4WqqqgB5zsM183w8aJjedE8N1JhY+f6N/bYeMERxJ1HP8lix/bDfMK3u+GGRfxJ1DH
WgYHVKbN9bvdsGVQDLEeMLEz8hjRCbs+w5UHRssSnSwGXQjskE5kmP1a80Ji2GQZtbXyuVdmodRt
6smuHdPGW7nm6BgBxDIgvUAvACUR+ps8SHSvU0m60v3BBLdTAiTT7gKUtWo4N0yf/Xaet/Scq9vW
NetlUhuSQwcOwB8reJjQCs9HdNIYImYW4MKE5/jBh6oehshVFDmRpj3e3ZCDv7QsNE4WqoahK5eE
JmIGMtJ1ZA43Q8mQoUjtx2yEOTmgtMJNeT2YEZOWCW6gl/uYGbOX8vq8gTtwmCbFkNlUhIyjQZZU
AG7Hivx7T8EPDUHRGQWxHWSrmEkZsEtqHluG+SUIm9OqwOqs+/ou8jPH8mKQ7Ch8hi700BnxIFdi
lD3REEOJci2Vpd62VpI3mWCwJROMLBEoClMPIAysjwYDSK1sfBoL2Ho55cEx8rubcvSZahv91k1U
ay6H6uDgwCJeJ4K3A5kzTKn/Wr270TxsQAKx3qLN2xVe/mQFLOQh18o7Kda39Jpx5YSMuSt/V6pH
CFunSl9kp77qnguRJ4ckZbBBiW8Vo7cNbPO6K5NTt88J7MM/UQTqpWdZCZ1hanurxlE91v1KapOj
pGFwKPv4s2Jq6aLMEahKZnSqFUx8QZTIXzpL34b6sFHqTp0xvscFm0AGb3NpnpeBOakfEM8ROxN5
+L0MWA6BXuF1GHGRmHwclNnEeWXFHK4MH2ywljuaLijaA1tmikpyInNZlQIyY1mViQLrHrDmo5yy
bxSPLNDCt5ZyNz40IvD2o5Li1+8eIxoPSfEI88JYuEK7K+r20I9atElY5N2UC4eA8cWKA11FOjXe
YKdA98KzIWHzrBZpsWwLKuAJ7Ou7K9oijOx6fN2xN6mKJXZ7ssQ9YmRa7wie4X3URsyCQ5rFYwbl
IMItJrwns6muo4HUNd9Ml1JCFE0UXAwN7yaD9leBTJsNvTbF995V0wOrV3OiO6UoWUVas29T9yK1
8sdSC4N5SZYNqjKKC/kck1vKKVPvw+bY0x1G2iQr+wp1kZObPq6RInvstfZLkDCp1gYC5NLnwUMS
o3QI0WJdfAptDy8vOOxOI2mMPI771NdQZmTuRimQ/Rqpl+Bth0w3EDoWhatMmhCFcqDOPDcxyKQN
F0GnUz9LRH6NJmzPSG9AJonrEu05INCIn8T73XpI8ryWyUgDZCzTOnmdx0wVR4VsVp9iaewY3EBN
7/SG+U8DsQ3KJ4nS0cwMI2sdMZ/JR+Y6Vakda9SftqI99pw9WKQoAjo69k1lOshHW6dWRm/T5jJC
CubKQPqAlA2iQzVJ/m1ZajQOgBkBa7/VCA3QqQB2YXGnhxP/SW2nqjO5caVRnQeSNi60hrsxs9hH
AGDcmnJ4rH03Jo09fYCkeGuNZrBRwAfSFqkuKx7yqxJhIfNMfa71luUoerUw2odB58qQcTkaVNkd
cFuhHtlAPXPOaZMg7KG15hX3OVmLau+6xDqxeGU5UfeEsFzEekq9OC5RubRzsoyR+NIpqqzJUDne
GyZiUs2w7+zhuSuDgX2LbDmq9IUiQzxTSXXmHPvsbJJ4iqrcuIi9rRzUoKGWJe7GYdH2wp/LYG3l
tnF8o9GXprhqzISAMjN1okLfawZ6XD0WMXSPuF4SRn7vDvVpRFEepF6/ACKE+Mhg8YfjlE8jQ4w4
XmihG9CZhEnbquqGhYaiFzhLBsYCCL3TsQ+MQhCQAwAKtvW+o1sUeO3ACMX29Ssw+fHWUvo7gLLB
wouybY1CyymSLlsWIJFmplhW7iDI7A6r0w7JcpsQnawoSrUsqpUsd/l+YNfvZ40zzVQdBjrE+VYj
YitoKpnhxzcYn5iJFu42BYggAE7yKaVnimtsGEX665Gw0bmcUxr3TeQE4TTIaa10jo4lnRtSvZFg
QC6qTNPQAbEXtskeonxuTbiM2QEDEc8FNBzzWvX3EQ+XhdY+qjiKnZjlmHgvHDJexl5S5MOFIin+
ZSHUFUp7l5UngG6LgiSQE2UZWtVKz5hTRSq84tq4y/1O3WRT+ipgUoiuwK86PA5i9Hm+iau01LO5
YcWbNARFV8yF7mP984xjIzmm3X0GOLDB30wESSKuVD+zl0arEPcnqf9Fvfmnw5J3xeRHqtIPFJxv
lfM0oPnd2IX5DS/xbShznoFUu87+ux/66wP9vTkObmUTJ+S7Oc7Li3qZIv3VMeIHcnyaZ1J8dJlS
VMdmDO7s5YtSlDaG9/ZtBc87GmuK1deB0Tcn58/e/l+/s9/Ptn5/nHev/ClroMYxE2PikX5bhpMD
8/fe+3dH+Oa9ayeGamCVs3T55Yva/dv3rp5QP1OhY5H9+m3O9f//KfjTpCWMot/P8X7089fsE1mw
c1HYirx+vT8H4kRjW4GbkHSal69vd5fTPfL7j+/vfMR/52feXQZ/eg6mIR/eto/dBAo3ATuul9Cp
t3f5/kIwBfca/s6f7d1rOr7oj7579QQOitAVmXHt+7dN54bTYvx0b9vGQA+h46NvXD6RAR5YJGa8
fr1f+7gzNCAximG+3v7y61r7M93/YAQ+fg4seA+WrorXd8ln/e01oJ/AOeHu11gbf67FDw6L8X0D
50dXP53QOOJohAnz5fXr3bu3UDNYmvzCG/jJ3rxNeNBHP3rjhB2hMGUNtML09f72t0+mxwJNKuP1
u2+X2k90+cNIm6IBP7b0Gzz/uL5lhSbe9MUN9c31T3tvsnFTa7ydhJ9uKUSJN4F7PnoSWOQVUzHe
CqH3V4KisAiwRMj626Xw060FKp2e1xf1XXn+I5WwRqmDhZx+7utn/d1J0BA9qQBbDOztP9diYNgf
vgBIyASxAmGTrMfp6/2TUNFOLBJibM16Wyl+ugtgKgg0+aOnQTNPiEU2BdKRd6uAorMTMOhk/nx3
v2aJD28BxQlyPd20zO+e/coJDTWLnEGiU1++frYLn4p1Yix8bO3T2QTi95Gpf1++vrvtlZPpO4bJ
s+bnPAnaH8Tt/nAdpJ3orCLQ5v6wDuIBQLgcLJnpCvm51j7lD8CAP/zuxYkiNBZ/7d8X+jc1AKsf
gYWk8WhvV8gPrH5/o1r6rac094P4+aWbFByrb4TA//EHvnZcfn+Aty305vlf/zO1S9794CQSfj30
8TfR8C/vttkvrY5vvvm19fHyd95+/e0N/v5Pv/tbX9/V1/9zHRzLh/LJhz4xBUq/vcxpdPyv//n1
sWzGMfi21fPygPv3C/ld9vRvC8BfHXf2UAVx8ETL4ttDT4PWr//+Q9n03zr2/CF+eCzfAydfmzMf
fdXzhyR/SL878su276NHXiScjgfpkimtl747J2/L6kf/wN9Gcv52+f13H+yOZmaTfP0QX671157Q
R9/ADmrUdx/q26bzw0fOkseH8nl496Jft3QfPfR+uq+O1bdHfquOP3rk8+D4zBirfnfo1y3YRw/9
a/49rvWtt/3RA1//edT8B6+663J6bWkm/RrX2T9+fQ6847cnRnstzD76+m+S75eVt47fRw88gXLr
7N0rft1IfvTAf+4d+eAJ/496nA8e/yp4CuJ3d+Rvm4qPnpMr7vXgu0X8txbmXx/8j56vv80gfv/U
/dpX/6Nfe19STD/xFB8fyl/+DwAA//8=</cx:binary>
              </cx:geoCache>
            </cx:geography>
          </cx:layoutPr>
        </cx:series>
      </cx:plotAreaRegion>
    </cx:plotArea>
    <cx:legend pos="r" align="min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400"/>
          </a:pPr>
          <a:endParaRPr lang="en-US" sz="14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Calibri" panose="020F0502020204030204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F16253-7130-4185-89E0-67C655D1B7D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B80EE45-C43C-41CD-B304-3EFB537BED1F}">
      <dgm:prSet phldrT="[Text]" custT="1"/>
      <dgm:spPr/>
      <dgm:t>
        <a:bodyPr/>
        <a:lstStyle/>
        <a:p>
          <a:r>
            <a:rPr lang="en-GB" sz="2000"/>
            <a:t>PNRR</a:t>
          </a:r>
        </a:p>
      </dgm:t>
    </dgm:pt>
    <dgm:pt modelId="{F1E3C8A6-AE99-40A3-93D9-AAB70DC83917}" type="parTrans" cxnId="{707A9885-15ED-4359-B005-49A5602E9A8E}">
      <dgm:prSet/>
      <dgm:spPr/>
      <dgm:t>
        <a:bodyPr/>
        <a:lstStyle/>
        <a:p>
          <a:endParaRPr lang="en-GB"/>
        </a:p>
      </dgm:t>
    </dgm:pt>
    <dgm:pt modelId="{8D14D090-3E51-4DFE-B8BA-F984F5C9A05F}" type="sibTrans" cxnId="{707A9885-15ED-4359-B005-49A5602E9A8E}">
      <dgm:prSet/>
      <dgm:spPr/>
      <dgm:t>
        <a:bodyPr/>
        <a:lstStyle/>
        <a:p>
          <a:endParaRPr lang="en-GB"/>
        </a:p>
      </dgm:t>
    </dgm:pt>
    <dgm:pt modelId="{4A56C4F0-0748-4631-A171-5649F74DA18C}">
      <dgm:prSet phldrT="[Text]"/>
      <dgm:spPr>
        <a:ln>
          <a:solidFill>
            <a:srgbClr val="002060"/>
          </a:solidFill>
        </a:ln>
      </dgm:spPr>
      <dgm:t>
        <a:bodyPr/>
        <a:lstStyle/>
        <a:p>
          <a:r>
            <a:rPr lang="en-GB"/>
            <a:t>RIFORME</a:t>
          </a:r>
        </a:p>
      </dgm:t>
    </dgm:pt>
    <dgm:pt modelId="{49B808C3-6332-4918-A8D4-00A7790D5FC2}" type="parTrans" cxnId="{2661791F-AE5E-4D5A-9FC7-19CF030B19AE}">
      <dgm:prSet/>
      <dgm:spPr>
        <a:ln>
          <a:solidFill>
            <a:srgbClr val="002060"/>
          </a:solidFill>
        </a:ln>
      </dgm:spPr>
      <dgm:t>
        <a:bodyPr/>
        <a:lstStyle/>
        <a:p>
          <a:endParaRPr lang="en-GB"/>
        </a:p>
      </dgm:t>
    </dgm:pt>
    <dgm:pt modelId="{0FADFB57-236F-4842-BB83-A2622312AEDA}" type="sibTrans" cxnId="{2661791F-AE5E-4D5A-9FC7-19CF030B19AE}">
      <dgm:prSet/>
      <dgm:spPr/>
      <dgm:t>
        <a:bodyPr/>
        <a:lstStyle/>
        <a:p>
          <a:endParaRPr lang="en-GB"/>
        </a:p>
      </dgm:t>
    </dgm:pt>
    <dgm:pt modelId="{8C30626D-0DDB-4045-ACE1-6F53587D3F33}">
      <dgm:prSet phldrT="[Text]"/>
      <dgm:spPr/>
      <dgm:t>
        <a:bodyPr/>
        <a:lstStyle/>
        <a:p>
          <a:r>
            <a:rPr lang="en-GB"/>
            <a:t>MISSIONI</a:t>
          </a:r>
        </a:p>
      </dgm:t>
    </dgm:pt>
    <dgm:pt modelId="{BECE85FA-92B8-4AC6-921B-E3D409142821}" type="parTrans" cxnId="{D220569C-A711-48F8-8CA7-E85367F5F817}">
      <dgm:prSet/>
      <dgm:spPr/>
      <dgm:t>
        <a:bodyPr/>
        <a:lstStyle/>
        <a:p>
          <a:endParaRPr lang="en-GB"/>
        </a:p>
      </dgm:t>
    </dgm:pt>
    <dgm:pt modelId="{027A1E6D-CF68-4F44-A87C-339D341DA5DE}" type="sibTrans" cxnId="{D220569C-A711-48F8-8CA7-E85367F5F817}">
      <dgm:prSet/>
      <dgm:spPr/>
      <dgm:t>
        <a:bodyPr/>
        <a:lstStyle/>
        <a:p>
          <a:endParaRPr lang="en-GB"/>
        </a:p>
      </dgm:t>
    </dgm:pt>
    <dgm:pt modelId="{9010E721-D4F9-4519-AED6-9DF1B2E6CB52}">
      <dgm:prSet phldrT="[Text]"/>
      <dgm:spPr/>
      <dgm:t>
        <a:bodyPr/>
        <a:lstStyle/>
        <a:p>
          <a:r>
            <a:rPr lang="en-GB"/>
            <a:t>Missione 1</a:t>
          </a:r>
        </a:p>
      </dgm:t>
    </dgm:pt>
    <dgm:pt modelId="{808E8A07-E0E8-43E0-A36E-6B6CCE66988B}" type="parTrans" cxnId="{01DD64FB-8307-4622-A65B-083DE5973338}">
      <dgm:prSet/>
      <dgm:spPr/>
      <dgm:t>
        <a:bodyPr/>
        <a:lstStyle/>
        <a:p>
          <a:endParaRPr lang="en-GB"/>
        </a:p>
      </dgm:t>
    </dgm:pt>
    <dgm:pt modelId="{E4A2D781-E472-4372-A8F1-A172B1A6CCBA}" type="sibTrans" cxnId="{01DD64FB-8307-4622-A65B-083DE5973338}">
      <dgm:prSet/>
      <dgm:spPr/>
      <dgm:t>
        <a:bodyPr/>
        <a:lstStyle/>
        <a:p>
          <a:endParaRPr lang="en-GB"/>
        </a:p>
      </dgm:t>
    </dgm:pt>
    <dgm:pt modelId="{3563BE40-CAC0-4EA7-AEAA-70B8D2AB3F8B}">
      <dgm:prSet phldrT="[Text]"/>
      <dgm:spPr/>
      <dgm:t>
        <a:bodyPr/>
        <a:lstStyle/>
        <a:p>
          <a:r>
            <a:rPr lang="en-GB"/>
            <a:t>Missione 2</a:t>
          </a:r>
        </a:p>
      </dgm:t>
    </dgm:pt>
    <dgm:pt modelId="{0BE0B38E-0799-40DE-BEB9-89CC1B07DDDF}" type="parTrans" cxnId="{996F0FBD-2FCC-4969-82D4-51BC89A024B2}">
      <dgm:prSet/>
      <dgm:spPr/>
      <dgm:t>
        <a:bodyPr/>
        <a:lstStyle/>
        <a:p>
          <a:endParaRPr lang="en-GB"/>
        </a:p>
      </dgm:t>
    </dgm:pt>
    <dgm:pt modelId="{5AA2F8A0-A938-456D-A2C0-BA32B94C401C}" type="sibTrans" cxnId="{996F0FBD-2FCC-4969-82D4-51BC89A024B2}">
      <dgm:prSet/>
      <dgm:spPr/>
      <dgm:t>
        <a:bodyPr/>
        <a:lstStyle/>
        <a:p>
          <a:endParaRPr lang="en-GB"/>
        </a:p>
      </dgm:t>
    </dgm:pt>
    <dgm:pt modelId="{B4CF6550-7D7A-4987-9DB3-4B5C02872410}">
      <dgm:prSet phldrT="[Text]"/>
      <dgm:spPr/>
      <dgm:t>
        <a:bodyPr/>
        <a:lstStyle/>
        <a:p>
          <a:r>
            <a:rPr lang="en-GB"/>
            <a:t>Missione 3</a:t>
          </a:r>
        </a:p>
      </dgm:t>
    </dgm:pt>
    <dgm:pt modelId="{F00F06BF-2843-4917-A90C-D653B21A13DB}" type="parTrans" cxnId="{3FDB986C-7397-4665-A49E-CB1965D26A4C}">
      <dgm:prSet/>
      <dgm:spPr/>
      <dgm:t>
        <a:bodyPr/>
        <a:lstStyle/>
        <a:p>
          <a:endParaRPr lang="en-GB"/>
        </a:p>
      </dgm:t>
    </dgm:pt>
    <dgm:pt modelId="{77D19D5D-CCFB-459C-B56A-B12B6E8DEBA3}" type="sibTrans" cxnId="{3FDB986C-7397-4665-A49E-CB1965D26A4C}">
      <dgm:prSet/>
      <dgm:spPr/>
      <dgm:t>
        <a:bodyPr/>
        <a:lstStyle/>
        <a:p>
          <a:endParaRPr lang="en-GB"/>
        </a:p>
      </dgm:t>
    </dgm:pt>
    <dgm:pt modelId="{DD815ADD-5A8C-47DB-B207-A960A81ACA62}">
      <dgm:prSet phldrT="[Text]"/>
      <dgm:spPr>
        <a:ln>
          <a:solidFill>
            <a:srgbClr val="002060"/>
          </a:solidFill>
        </a:ln>
      </dgm:spPr>
      <dgm:t>
        <a:bodyPr/>
        <a:lstStyle/>
        <a:p>
          <a:r>
            <a:rPr lang="en-GB"/>
            <a:t>Riforme “Orizzontali”</a:t>
          </a:r>
        </a:p>
      </dgm:t>
    </dgm:pt>
    <dgm:pt modelId="{0507A376-D69D-41EB-AC7E-127B0E79D08A}" type="parTrans" cxnId="{490D7D84-A6E8-4D05-80F8-861B166B8B72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FC5621C8-1D50-46C5-806A-2D9AC972D6A2}" type="sibTrans" cxnId="{490D7D84-A6E8-4D05-80F8-861B166B8B72}">
      <dgm:prSet/>
      <dgm:spPr/>
      <dgm:t>
        <a:bodyPr/>
        <a:lstStyle/>
        <a:p>
          <a:endParaRPr lang="en-GB"/>
        </a:p>
      </dgm:t>
    </dgm:pt>
    <dgm:pt modelId="{7A132434-3572-4746-8E60-2BBE8FAF4ABA}">
      <dgm:prSet phldrT="[Text]"/>
      <dgm:spPr>
        <a:ln>
          <a:solidFill>
            <a:srgbClr val="002060"/>
          </a:solidFill>
        </a:ln>
      </dgm:spPr>
      <dgm:t>
        <a:bodyPr/>
        <a:lstStyle/>
        <a:p>
          <a:r>
            <a:rPr lang="en-GB"/>
            <a:t>Riforme “Abilitanti”</a:t>
          </a:r>
        </a:p>
      </dgm:t>
    </dgm:pt>
    <dgm:pt modelId="{71D15E3D-57C5-4F14-AEB3-E5E9A5D4F9C8}" type="parTrans" cxnId="{AD3FE490-4531-468D-8950-2953A5AB8665}">
      <dgm:prSet/>
      <dgm:spPr/>
      <dgm:t>
        <a:bodyPr/>
        <a:lstStyle/>
        <a:p>
          <a:endParaRPr lang="en-GB"/>
        </a:p>
      </dgm:t>
    </dgm:pt>
    <dgm:pt modelId="{0F9A71C4-8C8E-440D-A1B2-234FAC507BBA}" type="sibTrans" cxnId="{AD3FE490-4531-468D-8950-2953A5AB8665}">
      <dgm:prSet/>
      <dgm:spPr/>
      <dgm:t>
        <a:bodyPr/>
        <a:lstStyle/>
        <a:p>
          <a:endParaRPr lang="en-GB"/>
        </a:p>
      </dgm:t>
    </dgm:pt>
    <dgm:pt modelId="{92F3880C-EE05-45D4-9941-4B7A15CEDAAF}">
      <dgm:prSet phldrT="[Text]"/>
      <dgm:spPr>
        <a:ln>
          <a:solidFill>
            <a:srgbClr val="002060"/>
          </a:solidFill>
        </a:ln>
      </dgm:spPr>
      <dgm:t>
        <a:bodyPr/>
        <a:lstStyle/>
        <a:p>
          <a:br>
            <a:rPr lang="en-GB"/>
          </a:br>
          <a:r>
            <a:rPr lang="en-GB"/>
            <a:t>Altre riforme</a:t>
          </a:r>
        </a:p>
      </dgm:t>
    </dgm:pt>
    <dgm:pt modelId="{A8BCCBF5-B9C0-46E9-A14C-FB5547012016}" type="parTrans" cxnId="{B2808495-E499-47BA-BED8-76F5365CE9BD}">
      <dgm:prSet/>
      <dgm:spPr/>
      <dgm:t>
        <a:bodyPr/>
        <a:lstStyle/>
        <a:p>
          <a:endParaRPr lang="en-GB"/>
        </a:p>
      </dgm:t>
    </dgm:pt>
    <dgm:pt modelId="{F90FA750-A3FF-4DEA-B154-C0262EFBC6B6}" type="sibTrans" cxnId="{B2808495-E499-47BA-BED8-76F5365CE9BD}">
      <dgm:prSet/>
      <dgm:spPr/>
      <dgm:t>
        <a:bodyPr/>
        <a:lstStyle/>
        <a:p>
          <a:endParaRPr lang="en-GB"/>
        </a:p>
      </dgm:t>
    </dgm:pt>
    <dgm:pt modelId="{CD982182-0CF9-4DC4-A732-9BBF34795A5A}">
      <dgm:prSet phldrT="[Text]"/>
      <dgm:spPr/>
      <dgm:t>
        <a:bodyPr/>
        <a:lstStyle/>
        <a:p>
          <a:r>
            <a:rPr lang="en-GB"/>
            <a:t>Componente 1</a:t>
          </a:r>
        </a:p>
      </dgm:t>
    </dgm:pt>
    <dgm:pt modelId="{816E0A24-F2AA-4565-96A3-DC96362294FE}" type="parTrans" cxnId="{4B344F2A-5DCE-4F2B-AB74-28C82EEE078D}">
      <dgm:prSet/>
      <dgm:spPr/>
      <dgm:t>
        <a:bodyPr/>
        <a:lstStyle/>
        <a:p>
          <a:endParaRPr lang="en-GB"/>
        </a:p>
      </dgm:t>
    </dgm:pt>
    <dgm:pt modelId="{CBB2F13A-CBB8-4C6B-BB88-FECD57F9067F}" type="sibTrans" cxnId="{4B344F2A-5DCE-4F2B-AB74-28C82EEE078D}">
      <dgm:prSet/>
      <dgm:spPr/>
      <dgm:t>
        <a:bodyPr/>
        <a:lstStyle/>
        <a:p>
          <a:endParaRPr lang="en-GB"/>
        </a:p>
      </dgm:t>
    </dgm:pt>
    <dgm:pt modelId="{83A7036A-F91F-43EF-B737-B4C25E31C2E5}">
      <dgm:prSet phldrT="[Text]"/>
      <dgm:spPr/>
      <dgm:t>
        <a:bodyPr/>
        <a:lstStyle/>
        <a:p>
          <a:r>
            <a:rPr lang="en-GB"/>
            <a:t>Componente 2</a:t>
          </a:r>
        </a:p>
      </dgm:t>
    </dgm:pt>
    <dgm:pt modelId="{A7AB7DD2-0345-41CD-ABF2-E62434DAE13D}" type="parTrans" cxnId="{B0317148-7B71-41F8-8204-8094A7E78B33}">
      <dgm:prSet/>
      <dgm:spPr/>
      <dgm:t>
        <a:bodyPr/>
        <a:lstStyle/>
        <a:p>
          <a:endParaRPr lang="en-GB"/>
        </a:p>
      </dgm:t>
    </dgm:pt>
    <dgm:pt modelId="{9D7B8DFB-D0BE-4D1E-ADDE-289635929DDB}" type="sibTrans" cxnId="{B0317148-7B71-41F8-8204-8094A7E78B33}">
      <dgm:prSet/>
      <dgm:spPr/>
      <dgm:t>
        <a:bodyPr/>
        <a:lstStyle/>
        <a:p>
          <a:endParaRPr lang="en-GB"/>
        </a:p>
      </dgm:t>
    </dgm:pt>
    <dgm:pt modelId="{F7766311-7A27-4C34-BB89-0515D9DC5EFE}">
      <dgm:prSet phldrT="[Text]"/>
      <dgm:spPr/>
      <dgm:t>
        <a:bodyPr/>
        <a:lstStyle/>
        <a:p>
          <a:r>
            <a:rPr lang="en-GB"/>
            <a:t>Componente 3</a:t>
          </a:r>
        </a:p>
      </dgm:t>
    </dgm:pt>
    <dgm:pt modelId="{AC3CA18A-584C-43B8-9B30-B7FC1FFD81ED}" type="parTrans" cxnId="{1F602CAA-F71E-4529-8C69-27776E221DF5}">
      <dgm:prSet/>
      <dgm:spPr/>
      <dgm:t>
        <a:bodyPr/>
        <a:lstStyle/>
        <a:p>
          <a:endParaRPr lang="en-GB"/>
        </a:p>
      </dgm:t>
    </dgm:pt>
    <dgm:pt modelId="{297217A0-37F7-431D-B884-BF13F40E56FE}" type="sibTrans" cxnId="{1F602CAA-F71E-4529-8C69-27776E221DF5}">
      <dgm:prSet/>
      <dgm:spPr/>
      <dgm:t>
        <a:bodyPr/>
        <a:lstStyle/>
        <a:p>
          <a:endParaRPr lang="en-GB"/>
        </a:p>
      </dgm:t>
    </dgm:pt>
    <dgm:pt modelId="{48D45835-D1AC-4031-A67A-E07388A0B3CF}">
      <dgm:prSet phldrT="[Text]"/>
      <dgm:spPr/>
      <dgm:t>
        <a:bodyPr/>
        <a:lstStyle/>
        <a:p>
          <a:r>
            <a:rPr lang="en-GB"/>
            <a:t>Componente 1</a:t>
          </a:r>
        </a:p>
      </dgm:t>
    </dgm:pt>
    <dgm:pt modelId="{F139D3EA-7E2B-4B02-8DA4-7C3FC515C2DD}" type="parTrans" cxnId="{7C9453B8-BA65-4C58-8CD5-2E8B44F7B4B5}">
      <dgm:prSet/>
      <dgm:spPr/>
      <dgm:t>
        <a:bodyPr/>
        <a:lstStyle/>
        <a:p>
          <a:endParaRPr lang="en-GB"/>
        </a:p>
      </dgm:t>
    </dgm:pt>
    <dgm:pt modelId="{FA77AB93-0C3D-4794-A076-9B018AC76266}" type="sibTrans" cxnId="{7C9453B8-BA65-4C58-8CD5-2E8B44F7B4B5}">
      <dgm:prSet/>
      <dgm:spPr/>
      <dgm:t>
        <a:bodyPr/>
        <a:lstStyle/>
        <a:p>
          <a:endParaRPr lang="en-GB"/>
        </a:p>
      </dgm:t>
    </dgm:pt>
    <dgm:pt modelId="{FCF9B1CC-E142-42E6-973C-560EE6A35F62}">
      <dgm:prSet phldrT="[Text]"/>
      <dgm:spPr/>
      <dgm:t>
        <a:bodyPr/>
        <a:lstStyle/>
        <a:p>
          <a:r>
            <a:rPr lang="en-GB"/>
            <a:t>Componente 2</a:t>
          </a:r>
        </a:p>
      </dgm:t>
    </dgm:pt>
    <dgm:pt modelId="{6B24C475-34B8-4D02-9702-2A8788C04925}" type="parTrans" cxnId="{C6431F67-9C5A-4DED-9848-ECFEA816CA14}">
      <dgm:prSet/>
      <dgm:spPr/>
      <dgm:t>
        <a:bodyPr/>
        <a:lstStyle/>
        <a:p>
          <a:endParaRPr lang="en-GB"/>
        </a:p>
      </dgm:t>
    </dgm:pt>
    <dgm:pt modelId="{7B8DD894-A576-40A3-97DD-EFCEF9223DFF}" type="sibTrans" cxnId="{C6431F67-9C5A-4DED-9848-ECFEA816CA14}">
      <dgm:prSet/>
      <dgm:spPr/>
      <dgm:t>
        <a:bodyPr/>
        <a:lstStyle/>
        <a:p>
          <a:endParaRPr lang="en-GB"/>
        </a:p>
      </dgm:t>
    </dgm:pt>
    <dgm:pt modelId="{CB53EE87-05D0-4329-8F0D-974A5E6FFD15}">
      <dgm:prSet phldrT="[Text]"/>
      <dgm:spPr/>
      <dgm:t>
        <a:bodyPr/>
        <a:lstStyle/>
        <a:p>
          <a:r>
            <a:rPr lang="en-GB"/>
            <a:t>Componente 3</a:t>
          </a:r>
        </a:p>
      </dgm:t>
    </dgm:pt>
    <dgm:pt modelId="{E1BFBA40-442A-480C-9FD4-A4A1C9AB906C}" type="parTrans" cxnId="{2312D9F9-9D1D-48F7-9931-192B3F5E77DB}">
      <dgm:prSet/>
      <dgm:spPr/>
      <dgm:t>
        <a:bodyPr/>
        <a:lstStyle/>
        <a:p>
          <a:endParaRPr lang="en-GB"/>
        </a:p>
      </dgm:t>
    </dgm:pt>
    <dgm:pt modelId="{E55E2288-7DAC-41F5-9DDC-834C8C0E8DA2}" type="sibTrans" cxnId="{2312D9F9-9D1D-48F7-9931-192B3F5E77DB}">
      <dgm:prSet/>
      <dgm:spPr/>
      <dgm:t>
        <a:bodyPr/>
        <a:lstStyle/>
        <a:p>
          <a:endParaRPr lang="en-GB"/>
        </a:p>
      </dgm:t>
    </dgm:pt>
    <dgm:pt modelId="{A5510F87-78D4-4221-8792-CF72B08A68B7}">
      <dgm:prSet phldrT="[Text]"/>
      <dgm:spPr/>
      <dgm:t>
        <a:bodyPr/>
        <a:lstStyle/>
        <a:p>
          <a:r>
            <a:rPr lang="en-GB"/>
            <a:t>Investimento1</a:t>
          </a:r>
        </a:p>
      </dgm:t>
    </dgm:pt>
    <dgm:pt modelId="{1D69201F-940A-4217-88C4-64E4A9888D68}" type="parTrans" cxnId="{CBDCFFF6-AD94-4E54-8518-FB291F75B786}">
      <dgm:prSet/>
      <dgm:spPr/>
      <dgm:t>
        <a:bodyPr/>
        <a:lstStyle/>
        <a:p>
          <a:endParaRPr lang="en-GB"/>
        </a:p>
      </dgm:t>
    </dgm:pt>
    <dgm:pt modelId="{E1B0B6E3-14A7-455F-9922-2B21FC1D77A8}" type="sibTrans" cxnId="{CBDCFFF6-AD94-4E54-8518-FB291F75B786}">
      <dgm:prSet/>
      <dgm:spPr/>
      <dgm:t>
        <a:bodyPr/>
        <a:lstStyle/>
        <a:p>
          <a:endParaRPr lang="en-GB"/>
        </a:p>
      </dgm:t>
    </dgm:pt>
    <dgm:pt modelId="{822757CF-03A5-49B4-9D8D-B0E69F14BBAC}">
      <dgm:prSet phldrT="[Text]"/>
      <dgm:spPr/>
      <dgm:t>
        <a:bodyPr/>
        <a:lstStyle/>
        <a:p>
          <a:r>
            <a:rPr lang="en-GB"/>
            <a:t>investimento 2</a:t>
          </a:r>
        </a:p>
      </dgm:t>
    </dgm:pt>
    <dgm:pt modelId="{57B553F5-2F6C-4AB7-B100-8AF39B67B43E}" type="parTrans" cxnId="{E4F8A7E0-BFD0-4835-9311-3124083B6276}">
      <dgm:prSet/>
      <dgm:spPr/>
      <dgm:t>
        <a:bodyPr/>
        <a:lstStyle/>
        <a:p>
          <a:endParaRPr lang="en-GB"/>
        </a:p>
      </dgm:t>
    </dgm:pt>
    <dgm:pt modelId="{6FC4BF9D-61E9-48C2-8DB9-96C53EE3DDFE}" type="sibTrans" cxnId="{E4F8A7E0-BFD0-4835-9311-3124083B6276}">
      <dgm:prSet/>
      <dgm:spPr/>
      <dgm:t>
        <a:bodyPr/>
        <a:lstStyle/>
        <a:p>
          <a:endParaRPr lang="en-GB"/>
        </a:p>
      </dgm:t>
    </dgm:pt>
    <dgm:pt modelId="{8EBA2D39-9B60-47D2-B3BC-27A9B4886B07}">
      <dgm:prSet phldrT="[Text]"/>
      <dgm:spPr/>
      <dgm:t>
        <a:bodyPr/>
        <a:lstStyle/>
        <a:p>
          <a:r>
            <a:rPr lang="en-GB"/>
            <a:t>Riforma 1</a:t>
          </a:r>
        </a:p>
      </dgm:t>
    </dgm:pt>
    <dgm:pt modelId="{209467E6-7DA1-40F0-AE09-4053C7B75E10}" type="parTrans" cxnId="{8D5043B5-A0FE-43DC-AC02-EFFF16827C0E}">
      <dgm:prSet/>
      <dgm:spPr/>
      <dgm:t>
        <a:bodyPr/>
        <a:lstStyle/>
        <a:p>
          <a:endParaRPr lang="en-GB"/>
        </a:p>
      </dgm:t>
    </dgm:pt>
    <dgm:pt modelId="{4265B4D0-FFE8-41C4-ADFA-2E70EA87A59A}" type="sibTrans" cxnId="{8D5043B5-A0FE-43DC-AC02-EFFF16827C0E}">
      <dgm:prSet/>
      <dgm:spPr/>
      <dgm:t>
        <a:bodyPr/>
        <a:lstStyle/>
        <a:p>
          <a:endParaRPr lang="en-GB"/>
        </a:p>
      </dgm:t>
    </dgm:pt>
    <dgm:pt modelId="{091C04D5-811C-47D0-A49B-5CED384CD268}">
      <dgm:prSet phldrT="[Text]"/>
      <dgm:spPr/>
      <dgm:t>
        <a:bodyPr/>
        <a:lstStyle/>
        <a:p>
          <a:r>
            <a:rPr lang="en-GB"/>
            <a:t>Misura 1</a:t>
          </a:r>
        </a:p>
      </dgm:t>
    </dgm:pt>
    <dgm:pt modelId="{4228294D-6202-4415-BD0A-0D82B8E0B530}" type="parTrans" cxnId="{E5A5FD18-225C-494E-B427-D35FC7784A75}">
      <dgm:prSet/>
      <dgm:spPr/>
      <dgm:t>
        <a:bodyPr/>
        <a:lstStyle/>
        <a:p>
          <a:endParaRPr lang="en-GB"/>
        </a:p>
      </dgm:t>
    </dgm:pt>
    <dgm:pt modelId="{73C7930D-448F-4580-B82D-050EE7A182FF}" type="sibTrans" cxnId="{E5A5FD18-225C-494E-B427-D35FC7784A75}">
      <dgm:prSet/>
      <dgm:spPr/>
      <dgm:t>
        <a:bodyPr/>
        <a:lstStyle/>
        <a:p>
          <a:endParaRPr lang="en-GB"/>
        </a:p>
      </dgm:t>
    </dgm:pt>
    <dgm:pt modelId="{A5968DDC-9856-4548-B0A3-112610A65E6F}">
      <dgm:prSet phldrT="[Text]"/>
      <dgm:spPr/>
      <dgm:t>
        <a:bodyPr/>
        <a:lstStyle/>
        <a:p>
          <a:r>
            <a:rPr lang="en-GB"/>
            <a:t>Misura 2..</a:t>
          </a:r>
        </a:p>
      </dgm:t>
    </dgm:pt>
    <dgm:pt modelId="{C3A3AACA-6A3E-4DB9-8FD8-C0E14697F2C1}" type="parTrans" cxnId="{9794F4BD-C03D-45E2-8CBF-BB72753F3412}">
      <dgm:prSet/>
      <dgm:spPr/>
      <dgm:t>
        <a:bodyPr/>
        <a:lstStyle/>
        <a:p>
          <a:endParaRPr lang="en-GB"/>
        </a:p>
      </dgm:t>
    </dgm:pt>
    <dgm:pt modelId="{0AAFE966-6C7A-4F7F-BC54-2DDB8FF6F497}" type="sibTrans" cxnId="{9794F4BD-C03D-45E2-8CBF-BB72753F3412}">
      <dgm:prSet/>
      <dgm:spPr/>
      <dgm:t>
        <a:bodyPr/>
        <a:lstStyle/>
        <a:p>
          <a:endParaRPr lang="en-GB"/>
        </a:p>
      </dgm:t>
    </dgm:pt>
    <dgm:pt modelId="{820802A1-4928-4821-B2F7-89C90B9F0D68}" type="pres">
      <dgm:prSet presAssocID="{EBF16253-7130-4185-89E0-67C655D1B7D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A849D75-FACB-40AD-AFCC-7D22C16DFD7C}" type="pres">
      <dgm:prSet presAssocID="{BB80EE45-C43C-41CD-B304-3EFB537BED1F}" presName="hierRoot1" presStyleCnt="0"/>
      <dgm:spPr/>
    </dgm:pt>
    <dgm:pt modelId="{75177794-1F37-482F-88EF-40611B2BE450}" type="pres">
      <dgm:prSet presAssocID="{BB80EE45-C43C-41CD-B304-3EFB537BED1F}" presName="composite" presStyleCnt="0"/>
      <dgm:spPr/>
    </dgm:pt>
    <dgm:pt modelId="{6AFFF3C0-5A78-4E14-BF4B-D3DDC54D2478}" type="pres">
      <dgm:prSet presAssocID="{BB80EE45-C43C-41CD-B304-3EFB537BED1F}" presName="background" presStyleLbl="node0" presStyleIdx="0" presStyleCnt="1"/>
      <dgm:spPr/>
    </dgm:pt>
    <dgm:pt modelId="{8E164FC1-D470-4842-BDCF-8DEE0E1211C3}" type="pres">
      <dgm:prSet presAssocID="{BB80EE45-C43C-41CD-B304-3EFB537BED1F}" presName="text" presStyleLbl="fgAcc0" presStyleIdx="0" presStyleCnt="1">
        <dgm:presLayoutVars>
          <dgm:chPref val="3"/>
        </dgm:presLayoutVars>
      </dgm:prSet>
      <dgm:spPr/>
    </dgm:pt>
    <dgm:pt modelId="{52F7464A-07C3-47D6-AE5A-72FBC5BC19FD}" type="pres">
      <dgm:prSet presAssocID="{BB80EE45-C43C-41CD-B304-3EFB537BED1F}" presName="hierChild2" presStyleCnt="0"/>
      <dgm:spPr/>
    </dgm:pt>
    <dgm:pt modelId="{038D2F61-73BE-4048-ACF6-8181D3B7B620}" type="pres">
      <dgm:prSet presAssocID="{BECE85FA-92B8-4AC6-921B-E3D409142821}" presName="Name10" presStyleLbl="parChTrans1D2" presStyleIdx="0" presStyleCnt="2"/>
      <dgm:spPr/>
    </dgm:pt>
    <dgm:pt modelId="{B1803B8D-2A34-4F21-B307-77D69B567952}" type="pres">
      <dgm:prSet presAssocID="{8C30626D-0DDB-4045-ACE1-6F53587D3F33}" presName="hierRoot2" presStyleCnt="0"/>
      <dgm:spPr/>
    </dgm:pt>
    <dgm:pt modelId="{F6C13AFA-B894-4EC6-BE25-8D355EA4A7D9}" type="pres">
      <dgm:prSet presAssocID="{8C30626D-0DDB-4045-ACE1-6F53587D3F33}" presName="composite2" presStyleCnt="0"/>
      <dgm:spPr/>
    </dgm:pt>
    <dgm:pt modelId="{6F672891-9077-402E-8612-382D0B00FAF2}" type="pres">
      <dgm:prSet presAssocID="{8C30626D-0DDB-4045-ACE1-6F53587D3F33}" presName="background2" presStyleLbl="node2" presStyleIdx="0" presStyleCnt="2"/>
      <dgm:spPr>
        <a:solidFill>
          <a:schemeClr val="accent1">
            <a:lumMod val="50000"/>
          </a:schemeClr>
        </a:solidFill>
        <a:ln>
          <a:solidFill>
            <a:srgbClr val="002060"/>
          </a:solidFill>
        </a:ln>
      </dgm:spPr>
    </dgm:pt>
    <dgm:pt modelId="{C5AAF1CD-5870-4B0C-A5FA-F9D24430E0F6}" type="pres">
      <dgm:prSet presAssocID="{8C30626D-0DDB-4045-ACE1-6F53587D3F33}" presName="text2" presStyleLbl="fgAcc2" presStyleIdx="0" presStyleCnt="2">
        <dgm:presLayoutVars>
          <dgm:chPref val="3"/>
        </dgm:presLayoutVars>
      </dgm:prSet>
      <dgm:spPr/>
    </dgm:pt>
    <dgm:pt modelId="{D4EDF17A-AB3A-4B5B-ACC7-4F6C19DEB026}" type="pres">
      <dgm:prSet presAssocID="{8C30626D-0DDB-4045-ACE1-6F53587D3F33}" presName="hierChild3" presStyleCnt="0"/>
      <dgm:spPr/>
    </dgm:pt>
    <dgm:pt modelId="{29D9800E-21AC-424E-B057-5983CFA5A291}" type="pres">
      <dgm:prSet presAssocID="{808E8A07-E0E8-43E0-A36E-6B6CCE66988B}" presName="Name17" presStyleLbl="parChTrans1D3" presStyleIdx="0" presStyleCnt="6"/>
      <dgm:spPr/>
    </dgm:pt>
    <dgm:pt modelId="{73A1F31A-A129-4DE9-8C3C-9C0D52474B49}" type="pres">
      <dgm:prSet presAssocID="{9010E721-D4F9-4519-AED6-9DF1B2E6CB52}" presName="hierRoot3" presStyleCnt="0"/>
      <dgm:spPr/>
    </dgm:pt>
    <dgm:pt modelId="{2B3AA572-3729-41A2-B690-101941139AB2}" type="pres">
      <dgm:prSet presAssocID="{9010E721-D4F9-4519-AED6-9DF1B2E6CB52}" presName="composite3" presStyleCnt="0"/>
      <dgm:spPr/>
    </dgm:pt>
    <dgm:pt modelId="{D2D54C9F-A621-4E52-8B63-66036FCC166E}" type="pres">
      <dgm:prSet presAssocID="{9010E721-D4F9-4519-AED6-9DF1B2E6CB52}" presName="background3" presStyleLbl="node3" presStyleIdx="0" presStyleCnt="6"/>
      <dgm:spPr/>
    </dgm:pt>
    <dgm:pt modelId="{24DD8100-09E3-4A17-B832-114B18529D55}" type="pres">
      <dgm:prSet presAssocID="{9010E721-D4F9-4519-AED6-9DF1B2E6CB52}" presName="text3" presStyleLbl="fgAcc3" presStyleIdx="0" presStyleCnt="6">
        <dgm:presLayoutVars>
          <dgm:chPref val="3"/>
        </dgm:presLayoutVars>
      </dgm:prSet>
      <dgm:spPr/>
    </dgm:pt>
    <dgm:pt modelId="{E8746897-BDDF-4F25-AF63-4547C9F1DBDD}" type="pres">
      <dgm:prSet presAssocID="{9010E721-D4F9-4519-AED6-9DF1B2E6CB52}" presName="hierChild4" presStyleCnt="0"/>
      <dgm:spPr/>
    </dgm:pt>
    <dgm:pt modelId="{8EB35E42-85B2-43E9-8AE7-D1A4D5AF8C06}" type="pres">
      <dgm:prSet presAssocID="{816E0A24-F2AA-4565-96A3-DC96362294FE}" presName="Name23" presStyleLbl="parChTrans1D4" presStyleIdx="0" presStyleCnt="11"/>
      <dgm:spPr/>
    </dgm:pt>
    <dgm:pt modelId="{BD58C22D-7060-4465-87EC-7EEC6BC25C43}" type="pres">
      <dgm:prSet presAssocID="{CD982182-0CF9-4DC4-A732-9BBF34795A5A}" presName="hierRoot4" presStyleCnt="0"/>
      <dgm:spPr/>
    </dgm:pt>
    <dgm:pt modelId="{CAF6CA3D-D266-4975-8468-30924E6E39A0}" type="pres">
      <dgm:prSet presAssocID="{CD982182-0CF9-4DC4-A732-9BBF34795A5A}" presName="composite4" presStyleCnt="0"/>
      <dgm:spPr/>
    </dgm:pt>
    <dgm:pt modelId="{C19AFC6A-AFAE-408F-8FC2-C63E0384B72A}" type="pres">
      <dgm:prSet presAssocID="{CD982182-0CF9-4DC4-A732-9BBF34795A5A}" presName="background4" presStyleLbl="node4" presStyleIdx="0" presStyleCnt="11"/>
      <dgm:spPr>
        <a:solidFill>
          <a:schemeClr val="accent1">
            <a:lumMod val="40000"/>
            <a:lumOff val="60000"/>
          </a:schemeClr>
        </a:solidFill>
      </dgm:spPr>
    </dgm:pt>
    <dgm:pt modelId="{EC81A1FA-0E24-4220-A2E2-514521CE8A91}" type="pres">
      <dgm:prSet presAssocID="{CD982182-0CF9-4DC4-A732-9BBF34795A5A}" presName="text4" presStyleLbl="fgAcc4" presStyleIdx="0" presStyleCnt="11">
        <dgm:presLayoutVars>
          <dgm:chPref val="3"/>
        </dgm:presLayoutVars>
      </dgm:prSet>
      <dgm:spPr/>
    </dgm:pt>
    <dgm:pt modelId="{6E501221-52CA-4BA9-B903-016414DA9A7F}" type="pres">
      <dgm:prSet presAssocID="{CD982182-0CF9-4DC4-A732-9BBF34795A5A}" presName="hierChild5" presStyleCnt="0"/>
      <dgm:spPr/>
    </dgm:pt>
    <dgm:pt modelId="{3EB87B44-FBF8-4A1A-8F9F-CD1329726A1C}" type="pres">
      <dgm:prSet presAssocID="{1D69201F-940A-4217-88C4-64E4A9888D68}" presName="Name23" presStyleLbl="parChTrans1D4" presStyleIdx="1" presStyleCnt="11"/>
      <dgm:spPr/>
    </dgm:pt>
    <dgm:pt modelId="{D1369A8E-ED86-4279-B231-D2D00D97EE60}" type="pres">
      <dgm:prSet presAssocID="{A5510F87-78D4-4221-8792-CF72B08A68B7}" presName="hierRoot4" presStyleCnt="0"/>
      <dgm:spPr/>
    </dgm:pt>
    <dgm:pt modelId="{0AA06C40-1487-43BB-9405-5CDC45567C1B}" type="pres">
      <dgm:prSet presAssocID="{A5510F87-78D4-4221-8792-CF72B08A68B7}" presName="composite4" presStyleCnt="0"/>
      <dgm:spPr/>
    </dgm:pt>
    <dgm:pt modelId="{3AC93562-DE77-493B-9589-0ACFD7233017}" type="pres">
      <dgm:prSet presAssocID="{A5510F87-78D4-4221-8792-CF72B08A68B7}" presName="background4" presStyleLbl="node4" presStyleIdx="1" presStyleCnt="11"/>
      <dgm:spPr>
        <a:solidFill>
          <a:schemeClr val="accent1">
            <a:lumMod val="20000"/>
            <a:lumOff val="80000"/>
          </a:schemeClr>
        </a:solidFill>
      </dgm:spPr>
    </dgm:pt>
    <dgm:pt modelId="{63F8799B-F797-43E5-86B8-92BF4018D632}" type="pres">
      <dgm:prSet presAssocID="{A5510F87-78D4-4221-8792-CF72B08A68B7}" presName="text4" presStyleLbl="fgAcc4" presStyleIdx="1" presStyleCnt="11">
        <dgm:presLayoutVars>
          <dgm:chPref val="3"/>
        </dgm:presLayoutVars>
      </dgm:prSet>
      <dgm:spPr/>
    </dgm:pt>
    <dgm:pt modelId="{4EBE0A9F-E837-49AC-B9E0-2B63E5762162}" type="pres">
      <dgm:prSet presAssocID="{A5510F87-78D4-4221-8792-CF72B08A68B7}" presName="hierChild5" presStyleCnt="0"/>
      <dgm:spPr/>
    </dgm:pt>
    <dgm:pt modelId="{CCCFCF8A-A68F-45FE-BFB4-EF011B10CCEC}" type="pres">
      <dgm:prSet presAssocID="{4228294D-6202-4415-BD0A-0D82B8E0B530}" presName="Name23" presStyleLbl="parChTrans1D4" presStyleIdx="2" presStyleCnt="11"/>
      <dgm:spPr/>
    </dgm:pt>
    <dgm:pt modelId="{8F006408-A40D-4782-8206-E3AC493CD3FA}" type="pres">
      <dgm:prSet presAssocID="{091C04D5-811C-47D0-A49B-5CED384CD268}" presName="hierRoot4" presStyleCnt="0"/>
      <dgm:spPr/>
    </dgm:pt>
    <dgm:pt modelId="{0C331127-CE05-489C-9862-027080F9FACF}" type="pres">
      <dgm:prSet presAssocID="{091C04D5-811C-47D0-A49B-5CED384CD268}" presName="composite4" presStyleCnt="0"/>
      <dgm:spPr/>
    </dgm:pt>
    <dgm:pt modelId="{9087D0F7-282B-408A-8CD1-12BBA74FEB48}" type="pres">
      <dgm:prSet presAssocID="{091C04D5-811C-47D0-A49B-5CED384CD268}" presName="background4" presStyleLbl="node4" presStyleIdx="2" presStyleCnt="11"/>
      <dgm:spPr/>
    </dgm:pt>
    <dgm:pt modelId="{0CF842D3-1C45-4E87-AE92-87127EDD6EFD}" type="pres">
      <dgm:prSet presAssocID="{091C04D5-811C-47D0-A49B-5CED384CD268}" presName="text4" presStyleLbl="fgAcc4" presStyleIdx="2" presStyleCnt="11">
        <dgm:presLayoutVars>
          <dgm:chPref val="3"/>
        </dgm:presLayoutVars>
      </dgm:prSet>
      <dgm:spPr/>
    </dgm:pt>
    <dgm:pt modelId="{3FA2621F-4349-47F3-A438-2569CFC5B75E}" type="pres">
      <dgm:prSet presAssocID="{091C04D5-811C-47D0-A49B-5CED384CD268}" presName="hierChild5" presStyleCnt="0"/>
      <dgm:spPr/>
    </dgm:pt>
    <dgm:pt modelId="{2605094A-CAF3-4670-B4D6-920637AD5D69}" type="pres">
      <dgm:prSet presAssocID="{C3A3AACA-6A3E-4DB9-8FD8-C0E14697F2C1}" presName="Name23" presStyleLbl="parChTrans1D4" presStyleIdx="3" presStyleCnt="11"/>
      <dgm:spPr/>
    </dgm:pt>
    <dgm:pt modelId="{0E3BF344-97ED-4E47-9BA3-C899414B63CD}" type="pres">
      <dgm:prSet presAssocID="{A5968DDC-9856-4548-B0A3-112610A65E6F}" presName="hierRoot4" presStyleCnt="0"/>
      <dgm:spPr/>
    </dgm:pt>
    <dgm:pt modelId="{1A4E3158-7C77-4C38-A390-D171F8D322B1}" type="pres">
      <dgm:prSet presAssocID="{A5968DDC-9856-4548-B0A3-112610A65E6F}" presName="composite4" presStyleCnt="0"/>
      <dgm:spPr/>
    </dgm:pt>
    <dgm:pt modelId="{8945B9DD-2FF9-4DE2-A83C-C30136F3228E}" type="pres">
      <dgm:prSet presAssocID="{A5968DDC-9856-4548-B0A3-112610A65E6F}" presName="background4" presStyleLbl="node4" presStyleIdx="3" presStyleCnt="11"/>
      <dgm:spPr/>
    </dgm:pt>
    <dgm:pt modelId="{3DFD25F1-7E96-4A93-94CC-326330D2E368}" type="pres">
      <dgm:prSet presAssocID="{A5968DDC-9856-4548-B0A3-112610A65E6F}" presName="text4" presStyleLbl="fgAcc4" presStyleIdx="3" presStyleCnt="11">
        <dgm:presLayoutVars>
          <dgm:chPref val="3"/>
        </dgm:presLayoutVars>
      </dgm:prSet>
      <dgm:spPr/>
    </dgm:pt>
    <dgm:pt modelId="{588F5A90-D2EC-4C1D-99F9-6E6922865528}" type="pres">
      <dgm:prSet presAssocID="{A5968DDC-9856-4548-B0A3-112610A65E6F}" presName="hierChild5" presStyleCnt="0"/>
      <dgm:spPr/>
    </dgm:pt>
    <dgm:pt modelId="{1022CDDD-AF6A-46AC-B9CF-98E4DE8F45AF}" type="pres">
      <dgm:prSet presAssocID="{57B553F5-2F6C-4AB7-B100-8AF39B67B43E}" presName="Name23" presStyleLbl="parChTrans1D4" presStyleIdx="4" presStyleCnt="11"/>
      <dgm:spPr/>
    </dgm:pt>
    <dgm:pt modelId="{391BA00A-61E7-4628-BC5F-6BA87504BADD}" type="pres">
      <dgm:prSet presAssocID="{822757CF-03A5-49B4-9D8D-B0E69F14BBAC}" presName="hierRoot4" presStyleCnt="0"/>
      <dgm:spPr/>
    </dgm:pt>
    <dgm:pt modelId="{2E60EED7-0AE5-44D8-BC06-B1771766D9AA}" type="pres">
      <dgm:prSet presAssocID="{822757CF-03A5-49B4-9D8D-B0E69F14BBAC}" presName="composite4" presStyleCnt="0"/>
      <dgm:spPr/>
    </dgm:pt>
    <dgm:pt modelId="{201CEE86-AD91-42C1-A75F-BFA78475F2FC}" type="pres">
      <dgm:prSet presAssocID="{822757CF-03A5-49B4-9D8D-B0E69F14BBAC}" presName="background4" presStyleLbl="node4" presStyleIdx="4" presStyleCnt="11"/>
      <dgm:spPr>
        <a:solidFill>
          <a:schemeClr val="accent1">
            <a:lumMod val="20000"/>
            <a:lumOff val="80000"/>
          </a:schemeClr>
        </a:solidFill>
      </dgm:spPr>
    </dgm:pt>
    <dgm:pt modelId="{A0B8226A-9AA8-46C6-A497-D2507C4F9ABF}" type="pres">
      <dgm:prSet presAssocID="{822757CF-03A5-49B4-9D8D-B0E69F14BBAC}" presName="text4" presStyleLbl="fgAcc4" presStyleIdx="4" presStyleCnt="11">
        <dgm:presLayoutVars>
          <dgm:chPref val="3"/>
        </dgm:presLayoutVars>
      </dgm:prSet>
      <dgm:spPr/>
    </dgm:pt>
    <dgm:pt modelId="{44E19D24-015B-4DDB-98A0-8D19C7C743EE}" type="pres">
      <dgm:prSet presAssocID="{822757CF-03A5-49B4-9D8D-B0E69F14BBAC}" presName="hierChild5" presStyleCnt="0"/>
      <dgm:spPr/>
    </dgm:pt>
    <dgm:pt modelId="{385B2AA6-4A6D-4A2E-966A-676B941FAF2E}" type="pres">
      <dgm:prSet presAssocID="{209467E6-7DA1-40F0-AE09-4053C7B75E10}" presName="Name23" presStyleLbl="parChTrans1D4" presStyleIdx="5" presStyleCnt="11"/>
      <dgm:spPr/>
    </dgm:pt>
    <dgm:pt modelId="{96986660-8775-4F08-9B76-610B69C04D6B}" type="pres">
      <dgm:prSet presAssocID="{8EBA2D39-9B60-47D2-B3BC-27A9B4886B07}" presName="hierRoot4" presStyleCnt="0"/>
      <dgm:spPr/>
    </dgm:pt>
    <dgm:pt modelId="{ADE6DF1D-6F03-4801-ADE9-622E62C523B9}" type="pres">
      <dgm:prSet presAssocID="{8EBA2D39-9B60-47D2-B3BC-27A9B4886B07}" presName="composite4" presStyleCnt="0"/>
      <dgm:spPr/>
    </dgm:pt>
    <dgm:pt modelId="{2AA7DD88-A62D-430E-90F0-731886FBEB02}" type="pres">
      <dgm:prSet presAssocID="{8EBA2D39-9B60-47D2-B3BC-27A9B4886B07}" presName="background4" presStyleLbl="node4" presStyleIdx="5" presStyleCnt="11"/>
      <dgm:spPr>
        <a:solidFill>
          <a:schemeClr val="accent1">
            <a:lumMod val="20000"/>
            <a:lumOff val="80000"/>
          </a:schemeClr>
        </a:solidFill>
      </dgm:spPr>
    </dgm:pt>
    <dgm:pt modelId="{366F48CF-1D66-49D4-A7AA-4BD5B6CB0333}" type="pres">
      <dgm:prSet presAssocID="{8EBA2D39-9B60-47D2-B3BC-27A9B4886B07}" presName="text4" presStyleLbl="fgAcc4" presStyleIdx="5" presStyleCnt="11">
        <dgm:presLayoutVars>
          <dgm:chPref val="3"/>
        </dgm:presLayoutVars>
      </dgm:prSet>
      <dgm:spPr/>
    </dgm:pt>
    <dgm:pt modelId="{34E52F50-F254-483B-8888-2ECC8FDF0B32}" type="pres">
      <dgm:prSet presAssocID="{8EBA2D39-9B60-47D2-B3BC-27A9B4886B07}" presName="hierChild5" presStyleCnt="0"/>
      <dgm:spPr/>
    </dgm:pt>
    <dgm:pt modelId="{410F2D70-5749-4027-B280-C1B0F19EAE71}" type="pres">
      <dgm:prSet presAssocID="{A7AB7DD2-0345-41CD-ABF2-E62434DAE13D}" presName="Name23" presStyleLbl="parChTrans1D4" presStyleIdx="6" presStyleCnt="11"/>
      <dgm:spPr/>
    </dgm:pt>
    <dgm:pt modelId="{B6923768-7C72-4AD9-A62F-977437E8A9CB}" type="pres">
      <dgm:prSet presAssocID="{83A7036A-F91F-43EF-B737-B4C25E31C2E5}" presName="hierRoot4" presStyleCnt="0"/>
      <dgm:spPr/>
    </dgm:pt>
    <dgm:pt modelId="{EBE826D5-429F-404A-9004-61B38E78E2BE}" type="pres">
      <dgm:prSet presAssocID="{83A7036A-F91F-43EF-B737-B4C25E31C2E5}" presName="composite4" presStyleCnt="0"/>
      <dgm:spPr/>
    </dgm:pt>
    <dgm:pt modelId="{B9C96655-50D3-434E-9EA3-F8B4660323B4}" type="pres">
      <dgm:prSet presAssocID="{83A7036A-F91F-43EF-B737-B4C25E31C2E5}" presName="background4" presStyleLbl="node4" presStyleIdx="6" presStyleCnt="11"/>
      <dgm:spPr>
        <a:solidFill>
          <a:schemeClr val="accent1">
            <a:lumMod val="40000"/>
            <a:lumOff val="60000"/>
          </a:schemeClr>
        </a:solidFill>
      </dgm:spPr>
    </dgm:pt>
    <dgm:pt modelId="{CC9B3FB6-CAFA-461D-966B-E50371DA2B7A}" type="pres">
      <dgm:prSet presAssocID="{83A7036A-F91F-43EF-B737-B4C25E31C2E5}" presName="text4" presStyleLbl="fgAcc4" presStyleIdx="6" presStyleCnt="11">
        <dgm:presLayoutVars>
          <dgm:chPref val="3"/>
        </dgm:presLayoutVars>
      </dgm:prSet>
      <dgm:spPr/>
    </dgm:pt>
    <dgm:pt modelId="{1E495EDB-9D4F-4C9F-A095-BBFC7DAF0911}" type="pres">
      <dgm:prSet presAssocID="{83A7036A-F91F-43EF-B737-B4C25E31C2E5}" presName="hierChild5" presStyleCnt="0"/>
      <dgm:spPr/>
    </dgm:pt>
    <dgm:pt modelId="{10348646-F077-4F21-85DF-828FEC6E8F5A}" type="pres">
      <dgm:prSet presAssocID="{AC3CA18A-584C-43B8-9B30-B7FC1FFD81ED}" presName="Name23" presStyleLbl="parChTrans1D4" presStyleIdx="7" presStyleCnt="11"/>
      <dgm:spPr/>
    </dgm:pt>
    <dgm:pt modelId="{CCC35E70-07DD-49B5-A69E-A8BD2137BC39}" type="pres">
      <dgm:prSet presAssocID="{F7766311-7A27-4C34-BB89-0515D9DC5EFE}" presName="hierRoot4" presStyleCnt="0"/>
      <dgm:spPr/>
    </dgm:pt>
    <dgm:pt modelId="{5E1C0EE3-7EA8-4C78-922C-FEA7641A05C8}" type="pres">
      <dgm:prSet presAssocID="{F7766311-7A27-4C34-BB89-0515D9DC5EFE}" presName="composite4" presStyleCnt="0"/>
      <dgm:spPr/>
    </dgm:pt>
    <dgm:pt modelId="{9FD75C9D-3004-4260-9D33-F65E10C37B1C}" type="pres">
      <dgm:prSet presAssocID="{F7766311-7A27-4C34-BB89-0515D9DC5EFE}" presName="background4" presStyleLbl="node4" presStyleIdx="7" presStyleCnt="11"/>
      <dgm:spPr>
        <a:solidFill>
          <a:schemeClr val="accent1">
            <a:lumMod val="40000"/>
            <a:lumOff val="60000"/>
          </a:schemeClr>
        </a:solidFill>
      </dgm:spPr>
    </dgm:pt>
    <dgm:pt modelId="{301E1F61-233C-4B87-A798-CCBA784CA22C}" type="pres">
      <dgm:prSet presAssocID="{F7766311-7A27-4C34-BB89-0515D9DC5EFE}" presName="text4" presStyleLbl="fgAcc4" presStyleIdx="7" presStyleCnt="11">
        <dgm:presLayoutVars>
          <dgm:chPref val="3"/>
        </dgm:presLayoutVars>
      </dgm:prSet>
      <dgm:spPr/>
    </dgm:pt>
    <dgm:pt modelId="{75BB9CCD-4212-4A11-AEEA-C2200CB38C52}" type="pres">
      <dgm:prSet presAssocID="{F7766311-7A27-4C34-BB89-0515D9DC5EFE}" presName="hierChild5" presStyleCnt="0"/>
      <dgm:spPr/>
    </dgm:pt>
    <dgm:pt modelId="{8B962491-5DCC-4F55-9CA0-FF147CADA83C}" type="pres">
      <dgm:prSet presAssocID="{0BE0B38E-0799-40DE-BEB9-89CC1B07DDDF}" presName="Name17" presStyleLbl="parChTrans1D3" presStyleIdx="1" presStyleCnt="6"/>
      <dgm:spPr/>
    </dgm:pt>
    <dgm:pt modelId="{C3B6A5BA-9110-48E4-86EF-8998F287AF79}" type="pres">
      <dgm:prSet presAssocID="{3563BE40-CAC0-4EA7-AEAA-70B8D2AB3F8B}" presName="hierRoot3" presStyleCnt="0"/>
      <dgm:spPr/>
    </dgm:pt>
    <dgm:pt modelId="{60117DC0-E31C-4192-A431-1A213DD07CAA}" type="pres">
      <dgm:prSet presAssocID="{3563BE40-CAC0-4EA7-AEAA-70B8D2AB3F8B}" presName="composite3" presStyleCnt="0"/>
      <dgm:spPr/>
    </dgm:pt>
    <dgm:pt modelId="{1616FDF9-BA1F-420C-BB01-572F717F45B4}" type="pres">
      <dgm:prSet presAssocID="{3563BE40-CAC0-4EA7-AEAA-70B8D2AB3F8B}" presName="background3" presStyleLbl="node3" presStyleIdx="1" presStyleCnt="6"/>
      <dgm:spPr/>
    </dgm:pt>
    <dgm:pt modelId="{E21EB368-2AB2-4670-85B0-37973B286DFE}" type="pres">
      <dgm:prSet presAssocID="{3563BE40-CAC0-4EA7-AEAA-70B8D2AB3F8B}" presName="text3" presStyleLbl="fgAcc3" presStyleIdx="1" presStyleCnt="6">
        <dgm:presLayoutVars>
          <dgm:chPref val="3"/>
        </dgm:presLayoutVars>
      </dgm:prSet>
      <dgm:spPr/>
    </dgm:pt>
    <dgm:pt modelId="{FEEF29E3-B223-45F4-B47D-B80AD9F584B4}" type="pres">
      <dgm:prSet presAssocID="{3563BE40-CAC0-4EA7-AEAA-70B8D2AB3F8B}" presName="hierChild4" presStyleCnt="0"/>
      <dgm:spPr/>
    </dgm:pt>
    <dgm:pt modelId="{49A88DD2-E258-4C86-9612-6039C9279714}" type="pres">
      <dgm:prSet presAssocID="{F139D3EA-7E2B-4B02-8DA4-7C3FC515C2DD}" presName="Name23" presStyleLbl="parChTrans1D4" presStyleIdx="8" presStyleCnt="11"/>
      <dgm:spPr/>
    </dgm:pt>
    <dgm:pt modelId="{6D213257-AD12-4799-BCEB-6468D4F70341}" type="pres">
      <dgm:prSet presAssocID="{48D45835-D1AC-4031-A67A-E07388A0B3CF}" presName="hierRoot4" presStyleCnt="0"/>
      <dgm:spPr/>
    </dgm:pt>
    <dgm:pt modelId="{16DCB453-323C-4930-A0E0-8AEDD1F971F4}" type="pres">
      <dgm:prSet presAssocID="{48D45835-D1AC-4031-A67A-E07388A0B3CF}" presName="composite4" presStyleCnt="0"/>
      <dgm:spPr/>
    </dgm:pt>
    <dgm:pt modelId="{991AA998-C15E-43CD-BB9F-56132E4AB11B}" type="pres">
      <dgm:prSet presAssocID="{48D45835-D1AC-4031-A67A-E07388A0B3CF}" presName="background4" presStyleLbl="node4" presStyleIdx="8" presStyleCnt="11"/>
      <dgm:spPr>
        <a:solidFill>
          <a:schemeClr val="accent1">
            <a:lumMod val="40000"/>
            <a:lumOff val="60000"/>
          </a:schemeClr>
        </a:solidFill>
      </dgm:spPr>
    </dgm:pt>
    <dgm:pt modelId="{3D2D0579-5C13-42EB-A32C-64C7669141FE}" type="pres">
      <dgm:prSet presAssocID="{48D45835-D1AC-4031-A67A-E07388A0B3CF}" presName="text4" presStyleLbl="fgAcc4" presStyleIdx="8" presStyleCnt="11">
        <dgm:presLayoutVars>
          <dgm:chPref val="3"/>
        </dgm:presLayoutVars>
      </dgm:prSet>
      <dgm:spPr/>
    </dgm:pt>
    <dgm:pt modelId="{C7CFE62F-D33E-4518-813D-17F3DEBAA8A3}" type="pres">
      <dgm:prSet presAssocID="{48D45835-D1AC-4031-A67A-E07388A0B3CF}" presName="hierChild5" presStyleCnt="0"/>
      <dgm:spPr/>
    </dgm:pt>
    <dgm:pt modelId="{CC016E16-55E9-4C6C-8010-E4B95D304725}" type="pres">
      <dgm:prSet presAssocID="{6B24C475-34B8-4D02-9702-2A8788C04925}" presName="Name23" presStyleLbl="parChTrans1D4" presStyleIdx="9" presStyleCnt="11"/>
      <dgm:spPr/>
    </dgm:pt>
    <dgm:pt modelId="{4D10E57E-1D08-4EFA-BE91-CAAAD9CBC752}" type="pres">
      <dgm:prSet presAssocID="{FCF9B1CC-E142-42E6-973C-560EE6A35F62}" presName="hierRoot4" presStyleCnt="0"/>
      <dgm:spPr/>
    </dgm:pt>
    <dgm:pt modelId="{FD7CFCFC-AC93-4EA7-8368-2CF3305CCB83}" type="pres">
      <dgm:prSet presAssocID="{FCF9B1CC-E142-42E6-973C-560EE6A35F62}" presName="composite4" presStyleCnt="0"/>
      <dgm:spPr/>
    </dgm:pt>
    <dgm:pt modelId="{8DA69D57-6062-49A5-BCD9-177D6320D739}" type="pres">
      <dgm:prSet presAssocID="{FCF9B1CC-E142-42E6-973C-560EE6A35F62}" presName="background4" presStyleLbl="node4" presStyleIdx="9" presStyleCnt="11"/>
      <dgm:spPr>
        <a:solidFill>
          <a:schemeClr val="accent1">
            <a:lumMod val="40000"/>
            <a:lumOff val="60000"/>
          </a:schemeClr>
        </a:solidFill>
      </dgm:spPr>
    </dgm:pt>
    <dgm:pt modelId="{569E0602-C716-4548-87AF-BBD94421980E}" type="pres">
      <dgm:prSet presAssocID="{FCF9B1CC-E142-42E6-973C-560EE6A35F62}" presName="text4" presStyleLbl="fgAcc4" presStyleIdx="9" presStyleCnt="11">
        <dgm:presLayoutVars>
          <dgm:chPref val="3"/>
        </dgm:presLayoutVars>
      </dgm:prSet>
      <dgm:spPr/>
    </dgm:pt>
    <dgm:pt modelId="{AC874A1D-03BD-4214-9E5E-C2B9D6D3B340}" type="pres">
      <dgm:prSet presAssocID="{FCF9B1CC-E142-42E6-973C-560EE6A35F62}" presName="hierChild5" presStyleCnt="0"/>
      <dgm:spPr/>
    </dgm:pt>
    <dgm:pt modelId="{59E7BE8E-49F1-4196-9B92-0C9C9325584B}" type="pres">
      <dgm:prSet presAssocID="{E1BFBA40-442A-480C-9FD4-A4A1C9AB906C}" presName="Name23" presStyleLbl="parChTrans1D4" presStyleIdx="10" presStyleCnt="11"/>
      <dgm:spPr/>
    </dgm:pt>
    <dgm:pt modelId="{41BDA1A5-7397-4D07-BE7B-80CA28108AB0}" type="pres">
      <dgm:prSet presAssocID="{CB53EE87-05D0-4329-8F0D-974A5E6FFD15}" presName="hierRoot4" presStyleCnt="0"/>
      <dgm:spPr/>
    </dgm:pt>
    <dgm:pt modelId="{9261F934-81FB-402F-8CF0-0B37A6E7BDAA}" type="pres">
      <dgm:prSet presAssocID="{CB53EE87-05D0-4329-8F0D-974A5E6FFD15}" presName="composite4" presStyleCnt="0"/>
      <dgm:spPr/>
    </dgm:pt>
    <dgm:pt modelId="{742866DC-CF14-4ACC-8D06-1DC880707C5F}" type="pres">
      <dgm:prSet presAssocID="{CB53EE87-05D0-4329-8F0D-974A5E6FFD15}" presName="background4" presStyleLbl="node4" presStyleIdx="10" presStyleCnt="11"/>
      <dgm:spPr>
        <a:solidFill>
          <a:schemeClr val="accent1">
            <a:lumMod val="40000"/>
            <a:lumOff val="60000"/>
          </a:schemeClr>
        </a:solidFill>
      </dgm:spPr>
    </dgm:pt>
    <dgm:pt modelId="{F4B6F0C2-17DE-49EF-B7DE-8CD1098053C2}" type="pres">
      <dgm:prSet presAssocID="{CB53EE87-05D0-4329-8F0D-974A5E6FFD15}" presName="text4" presStyleLbl="fgAcc4" presStyleIdx="10" presStyleCnt="11">
        <dgm:presLayoutVars>
          <dgm:chPref val="3"/>
        </dgm:presLayoutVars>
      </dgm:prSet>
      <dgm:spPr/>
    </dgm:pt>
    <dgm:pt modelId="{E07031B7-A3B7-4DAC-92E9-39E2CB1391C8}" type="pres">
      <dgm:prSet presAssocID="{CB53EE87-05D0-4329-8F0D-974A5E6FFD15}" presName="hierChild5" presStyleCnt="0"/>
      <dgm:spPr/>
    </dgm:pt>
    <dgm:pt modelId="{D95AB6F0-F1B0-4B6B-8BB9-7F32EFD1C5A3}" type="pres">
      <dgm:prSet presAssocID="{F00F06BF-2843-4917-A90C-D653B21A13DB}" presName="Name17" presStyleLbl="parChTrans1D3" presStyleIdx="2" presStyleCnt="6"/>
      <dgm:spPr/>
    </dgm:pt>
    <dgm:pt modelId="{2A0F402D-A9E6-49BD-B161-0A49244AEC8F}" type="pres">
      <dgm:prSet presAssocID="{B4CF6550-7D7A-4987-9DB3-4B5C02872410}" presName="hierRoot3" presStyleCnt="0"/>
      <dgm:spPr/>
    </dgm:pt>
    <dgm:pt modelId="{2DD37C4D-BB8E-411C-9BB9-CAB0CAB1B9BF}" type="pres">
      <dgm:prSet presAssocID="{B4CF6550-7D7A-4987-9DB3-4B5C02872410}" presName="composite3" presStyleCnt="0"/>
      <dgm:spPr/>
    </dgm:pt>
    <dgm:pt modelId="{732136CD-9770-459A-90FD-FAA80B13D2B9}" type="pres">
      <dgm:prSet presAssocID="{B4CF6550-7D7A-4987-9DB3-4B5C02872410}" presName="background3" presStyleLbl="node3" presStyleIdx="2" presStyleCnt="6"/>
      <dgm:spPr/>
    </dgm:pt>
    <dgm:pt modelId="{42B145A2-5085-4B3A-B1D2-157284D13F82}" type="pres">
      <dgm:prSet presAssocID="{B4CF6550-7D7A-4987-9DB3-4B5C02872410}" presName="text3" presStyleLbl="fgAcc3" presStyleIdx="2" presStyleCnt="6">
        <dgm:presLayoutVars>
          <dgm:chPref val="3"/>
        </dgm:presLayoutVars>
      </dgm:prSet>
      <dgm:spPr/>
    </dgm:pt>
    <dgm:pt modelId="{13CDAC63-13BA-4CDA-9DC1-86586CBE7D9B}" type="pres">
      <dgm:prSet presAssocID="{B4CF6550-7D7A-4987-9DB3-4B5C02872410}" presName="hierChild4" presStyleCnt="0"/>
      <dgm:spPr/>
    </dgm:pt>
    <dgm:pt modelId="{078297CB-3A2C-4972-B7BF-EF1AC8F620F2}" type="pres">
      <dgm:prSet presAssocID="{49B808C3-6332-4918-A8D4-00A7790D5FC2}" presName="Name10" presStyleLbl="parChTrans1D2" presStyleIdx="1" presStyleCnt="2"/>
      <dgm:spPr/>
    </dgm:pt>
    <dgm:pt modelId="{A4DF45B2-6AAE-48F3-90C9-07A58621AB8B}" type="pres">
      <dgm:prSet presAssocID="{4A56C4F0-0748-4631-A171-5649F74DA18C}" presName="hierRoot2" presStyleCnt="0"/>
      <dgm:spPr/>
    </dgm:pt>
    <dgm:pt modelId="{329172F4-6303-4865-828A-70EA4E22E81D}" type="pres">
      <dgm:prSet presAssocID="{4A56C4F0-0748-4631-A171-5649F74DA18C}" presName="composite2" presStyleCnt="0"/>
      <dgm:spPr/>
    </dgm:pt>
    <dgm:pt modelId="{4CA2DFBA-7645-4DB8-9B3F-9867CB1D4DE9}" type="pres">
      <dgm:prSet presAssocID="{4A56C4F0-0748-4631-A171-5649F74DA18C}" presName="background2" presStyleLbl="node2" presStyleIdx="1" presStyleCnt="2"/>
      <dgm:spPr>
        <a:solidFill>
          <a:schemeClr val="accent4">
            <a:lumMod val="60000"/>
            <a:lumOff val="40000"/>
          </a:schemeClr>
        </a:solidFill>
        <a:ln>
          <a:solidFill>
            <a:schemeClr val="tx1"/>
          </a:solidFill>
        </a:ln>
      </dgm:spPr>
    </dgm:pt>
    <dgm:pt modelId="{9A17A2B6-7EAC-4254-9B5A-0A079F52C384}" type="pres">
      <dgm:prSet presAssocID="{4A56C4F0-0748-4631-A171-5649F74DA18C}" presName="text2" presStyleLbl="fgAcc2" presStyleIdx="1" presStyleCnt="2" custLinFactX="95263" custLinFactNeighborX="100000" custLinFactNeighborY="-7581">
        <dgm:presLayoutVars>
          <dgm:chPref val="3"/>
        </dgm:presLayoutVars>
      </dgm:prSet>
      <dgm:spPr/>
    </dgm:pt>
    <dgm:pt modelId="{44D9323B-3BF5-43BE-ACAC-9F90968ABD2E}" type="pres">
      <dgm:prSet presAssocID="{4A56C4F0-0748-4631-A171-5649F74DA18C}" presName="hierChild3" presStyleCnt="0"/>
      <dgm:spPr/>
    </dgm:pt>
    <dgm:pt modelId="{08968A09-0331-4ABF-9290-29CE3DB6B835}" type="pres">
      <dgm:prSet presAssocID="{0507A376-D69D-41EB-AC7E-127B0E79D08A}" presName="Name17" presStyleLbl="parChTrans1D3" presStyleIdx="3" presStyleCnt="6"/>
      <dgm:spPr/>
    </dgm:pt>
    <dgm:pt modelId="{58D943F2-3E38-49E8-ADEF-F22D9C1AB140}" type="pres">
      <dgm:prSet presAssocID="{DD815ADD-5A8C-47DB-B207-A960A81ACA62}" presName="hierRoot3" presStyleCnt="0"/>
      <dgm:spPr/>
    </dgm:pt>
    <dgm:pt modelId="{670D826C-8AEA-4F5D-8A62-FC5C88DBAC61}" type="pres">
      <dgm:prSet presAssocID="{DD815ADD-5A8C-47DB-B207-A960A81ACA62}" presName="composite3" presStyleCnt="0"/>
      <dgm:spPr/>
    </dgm:pt>
    <dgm:pt modelId="{CEB6A1EF-EEE7-49AF-BF57-CDB124B7BCF3}" type="pres">
      <dgm:prSet presAssocID="{DD815ADD-5A8C-47DB-B207-A960A81ACA62}" presName="background3" presStyleLbl="node3" presStyleIdx="3" presStyleCnt="6"/>
      <dgm:spPr>
        <a:solidFill>
          <a:schemeClr val="accent3">
            <a:lumMod val="75000"/>
          </a:schemeClr>
        </a:solidFill>
        <a:ln>
          <a:solidFill>
            <a:schemeClr val="tx1"/>
          </a:solidFill>
        </a:ln>
      </dgm:spPr>
    </dgm:pt>
    <dgm:pt modelId="{A7840644-97E4-48D2-987F-8CF572863B11}" type="pres">
      <dgm:prSet presAssocID="{DD815ADD-5A8C-47DB-B207-A960A81ACA62}" presName="text3" presStyleLbl="fgAcc3" presStyleIdx="3" presStyleCnt="6">
        <dgm:presLayoutVars>
          <dgm:chPref val="3"/>
        </dgm:presLayoutVars>
      </dgm:prSet>
      <dgm:spPr/>
    </dgm:pt>
    <dgm:pt modelId="{E0F172D0-A7A0-40EE-93C3-CC704085B6D9}" type="pres">
      <dgm:prSet presAssocID="{DD815ADD-5A8C-47DB-B207-A960A81ACA62}" presName="hierChild4" presStyleCnt="0"/>
      <dgm:spPr/>
    </dgm:pt>
    <dgm:pt modelId="{0CEF642E-0564-43F8-B843-D91D89A6A64F}" type="pres">
      <dgm:prSet presAssocID="{71D15E3D-57C5-4F14-AEB3-E5E9A5D4F9C8}" presName="Name17" presStyleLbl="parChTrans1D3" presStyleIdx="4" presStyleCnt="6"/>
      <dgm:spPr/>
    </dgm:pt>
    <dgm:pt modelId="{18B2FD5B-D186-465E-A445-EBF1A266F4DB}" type="pres">
      <dgm:prSet presAssocID="{7A132434-3572-4746-8E60-2BBE8FAF4ABA}" presName="hierRoot3" presStyleCnt="0"/>
      <dgm:spPr/>
    </dgm:pt>
    <dgm:pt modelId="{E5ED017B-8FFD-4A6B-91E9-66F39EBB62C4}" type="pres">
      <dgm:prSet presAssocID="{7A132434-3572-4746-8E60-2BBE8FAF4ABA}" presName="composite3" presStyleCnt="0"/>
      <dgm:spPr/>
    </dgm:pt>
    <dgm:pt modelId="{A07D5DAE-18C1-412A-BAB3-E19ABF2E1F99}" type="pres">
      <dgm:prSet presAssocID="{7A132434-3572-4746-8E60-2BBE8FAF4ABA}" presName="background3" presStyleLbl="node3" presStyleIdx="4" presStyleCnt="6"/>
      <dgm:spPr>
        <a:solidFill>
          <a:schemeClr val="accent3">
            <a:lumMod val="75000"/>
          </a:schemeClr>
        </a:solidFill>
        <a:ln>
          <a:solidFill>
            <a:schemeClr val="tx1"/>
          </a:solidFill>
        </a:ln>
      </dgm:spPr>
    </dgm:pt>
    <dgm:pt modelId="{0B81B39C-5799-44B4-9CF6-022023DFA309}" type="pres">
      <dgm:prSet presAssocID="{7A132434-3572-4746-8E60-2BBE8FAF4ABA}" presName="text3" presStyleLbl="fgAcc3" presStyleIdx="4" presStyleCnt="6">
        <dgm:presLayoutVars>
          <dgm:chPref val="3"/>
        </dgm:presLayoutVars>
      </dgm:prSet>
      <dgm:spPr/>
    </dgm:pt>
    <dgm:pt modelId="{2C9C1604-B8EC-4F36-9187-319EBC348491}" type="pres">
      <dgm:prSet presAssocID="{7A132434-3572-4746-8E60-2BBE8FAF4ABA}" presName="hierChild4" presStyleCnt="0"/>
      <dgm:spPr/>
    </dgm:pt>
    <dgm:pt modelId="{1D9D168A-D18A-4A07-9641-200328720596}" type="pres">
      <dgm:prSet presAssocID="{A8BCCBF5-B9C0-46E9-A14C-FB5547012016}" presName="Name17" presStyleLbl="parChTrans1D3" presStyleIdx="5" presStyleCnt="6"/>
      <dgm:spPr/>
    </dgm:pt>
    <dgm:pt modelId="{56A81682-950F-43FE-8366-82390F41E68F}" type="pres">
      <dgm:prSet presAssocID="{92F3880C-EE05-45D4-9941-4B7A15CEDAAF}" presName="hierRoot3" presStyleCnt="0"/>
      <dgm:spPr/>
    </dgm:pt>
    <dgm:pt modelId="{AB70E7FE-DB42-4337-9E3B-2E8151AF87A7}" type="pres">
      <dgm:prSet presAssocID="{92F3880C-EE05-45D4-9941-4B7A15CEDAAF}" presName="composite3" presStyleCnt="0"/>
      <dgm:spPr/>
    </dgm:pt>
    <dgm:pt modelId="{7EC7A5CD-FB28-4CC8-B920-4F094088E315}" type="pres">
      <dgm:prSet presAssocID="{92F3880C-EE05-45D4-9941-4B7A15CEDAAF}" presName="background3" presStyleLbl="node3" presStyleIdx="5" presStyleCnt="6"/>
      <dgm:spPr>
        <a:solidFill>
          <a:schemeClr val="accent3">
            <a:lumMod val="75000"/>
          </a:schemeClr>
        </a:solidFill>
        <a:ln>
          <a:solidFill>
            <a:schemeClr val="tx1"/>
          </a:solidFill>
        </a:ln>
      </dgm:spPr>
    </dgm:pt>
    <dgm:pt modelId="{CD359E88-1F03-4456-A292-A05EE4856D81}" type="pres">
      <dgm:prSet presAssocID="{92F3880C-EE05-45D4-9941-4B7A15CEDAAF}" presName="text3" presStyleLbl="fgAcc3" presStyleIdx="5" presStyleCnt="6">
        <dgm:presLayoutVars>
          <dgm:chPref val="3"/>
        </dgm:presLayoutVars>
      </dgm:prSet>
      <dgm:spPr/>
    </dgm:pt>
    <dgm:pt modelId="{6C5EAD7D-1FF2-4BE3-8573-717A8163941C}" type="pres">
      <dgm:prSet presAssocID="{92F3880C-EE05-45D4-9941-4B7A15CEDAAF}" presName="hierChild4" presStyleCnt="0"/>
      <dgm:spPr/>
    </dgm:pt>
  </dgm:ptLst>
  <dgm:cxnLst>
    <dgm:cxn modelId="{1CA6F50A-ABAA-4461-9A9F-ABE183A28CAA}" type="presOf" srcId="{9010E721-D4F9-4519-AED6-9DF1B2E6CB52}" destId="{24DD8100-09E3-4A17-B832-114B18529D55}" srcOrd="0" destOrd="0" presId="urn:microsoft.com/office/officeart/2005/8/layout/hierarchy1"/>
    <dgm:cxn modelId="{CD977D0D-4D56-4FD7-9D6E-16A4A0A7F8E2}" type="presOf" srcId="{F7766311-7A27-4C34-BB89-0515D9DC5EFE}" destId="{301E1F61-233C-4B87-A798-CCBA784CA22C}" srcOrd="0" destOrd="0" presId="urn:microsoft.com/office/officeart/2005/8/layout/hierarchy1"/>
    <dgm:cxn modelId="{E5A5FD18-225C-494E-B427-D35FC7784A75}" srcId="{A5510F87-78D4-4221-8792-CF72B08A68B7}" destId="{091C04D5-811C-47D0-A49B-5CED384CD268}" srcOrd="0" destOrd="0" parTransId="{4228294D-6202-4415-BD0A-0D82B8E0B530}" sibTransId="{73C7930D-448F-4580-B82D-050EE7A182FF}"/>
    <dgm:cxn modelId="{5614CE1E-89F7-4688-ABF1-4C575CD448E4}" type="presOf" srcId="{A5968DDC-9856-4548-B0A3-112610A65E6F}" destId="{3DFD25F1-7E96-4A93-94CC-326330D2E368}" srcOrd="0" destOrd="0" presId="urn:microsoft.com/office/officeart/2005/8/layout/hierarchy1"/>
    <dgm:cxn modelId="{2661791F-AE5E-4D5A-9FC7-19CF030B19AE}" srcId="{BB80EE45-C43C-41CD-B304-3EFB537BED1F}" destId="{4A56C4F0-0748-4631-A171-5649F74DA18C}" srcOrd="1" destOrd="0" parTransId="{49B808C3-6332-4918-A8D4-00A7790D5FC2}" sibTransId="{0FADFB57-236F-4842-BB83-A2622312AEDA}"/>
    <dgm:cxn modelId="{93817B1F-2A9A-47AD-9476-24A2D7BB5CD8}" type="presOf" srcId="{49B808C3-6332-4918-A8D4-00A7790D5FC2}" destId="{078297CB-3A2C-4972-B7BF-EF1AC8F620F2}" srcOrd="0" destOrd="0" presId="urn:microsoft.com/office/officeart/2005/8/layout/hierarchy1"/>
    <dgm:cxn modelId="{4A688620-41F9-41DF-B8E6-86613E536B05}" type="presOf" srcId="{57B553F5-2F6C-4AB7-B100-8AF39B67B43E}" destId="{1022CDDD-AF6A-46AC-B9CF-98E4DE8F45AF}" srcOrd="0" destOrd="0" presId="urn:microsoft.com/office/officeart/2005/8/layout/hierarchy1"/>
    <dgm:cxn modelId="{524F4523-9A0C-40AB-B110-AF3FE9695AA2}" type="presOf" srcId="{FCF9B1CC-E142-42E6-973C-560EE6A35F62}" destId="{569E0602-C716-4548-87AF-BBD94421980E}" srcOrd="0" destOrd="0" presId="urn:microsoft.com/office/officeart/2005/8/layout/hierarchy1"/>
    <dgm:cxn modelId="{98EB8B29-FEEA-4971-B09C-D9549A32FD18}" type="presOf" srcId="{3563BE40-CAC0-4EA7-AEAA-70B8D2AB3F8B}" destId="{E21EB368-2AB2-4670-85B0-37973B286DFE}" srcOrd="0" destOrd="0" presId="urn:microsoft.com/office/officeart/2005/8/layout/hierarchy1"/>
    <dgm:cxn modelId="{4B344F2A-5DCE-4F2B-AB74-28C82EEE078D}" srcId="{9010E721-D4F9-4519-AED6-9DF1B2E6CB52}" destId="{CD982182-0CF9-4DC4-A732-9BBF34795A5A}" srcOrd="0" destOrd="0" parTransId="{816E0A24-F2AA-4565-96A3-DC96362294FE}" sibTransId="{CBB2F13A-CBB8-4C6B-BB88-FECD57F9067F}"/>
    <dgm:cxn modelId="{C67B1339-4E47-49E4-895D-25FAA7BF9433}" type="presOf" srcId="{822757CF-03A5-49B4-9D8D-B0E69F14BBAC}" destId="{A0B8226A-9AA8-46C6-A497-D2507C4F9ABF}" srcOrd="0" destOrd="0" presId="urn:microsoft.com/office/officeart/2005/8/layout/hierarchy1"/>
    <dgm:cxn modelId="{05213E3E-E6FD-4D2F-B1D7-BF45934D2497}" type="presOf" srcId="{F00F06BF-2843-4917-A90C-D653B21A13DB}" destId="{D95AB6F0-F1B0-4B6B-8BB9-7F32EFD1C5A3}" srcOrd="0" destOrd="0" presId="urn:microsoft.com/office/officeart/2005/8/layout/hierarchy1"/>
    <dgm:cxn modelId="{04D74C5B-BE8E-40B6-9480-1BD94674CED8}" type="presOf" srcId="{A5510F87-78D4-4221-8792-CF72B08A68B7}" destId="{63F8799B-F797-43E5-86B8-92BF4018D632}" srcOrd="0" destOrd="0" presId="urn:microsoft.com/office/officeart/2005/8/layout/hierarchy1"/>
    <dgm:cxn modelId="{F9128861-FB08-46F2-933F-D94D6C240E5A}" type="presOf" srcId="{83A7036A-F91F-43EF-B737-B4C25E31C2E5}" destId="{CC9B3FB6-CAFA-461D-966B-E50371DA2B7A}" srcOrd="0" destOrd="0" presId="urn:microsoft.com/office/officeart/2005/8/layout/hierarchy1"/>
    <dgm:cxn modelId="{9630B941-03DD-428E-B5C9-C8CE456F2DD7}" type="presOf" srcId="{BB80EE45-C43C-41CD-B304-3EFB537BED1F}" destId="{8E164FC1-D470-4842-BDCF-8DEE0E1211C3}" srcOrd="0" destOrd="0" presId="urn:microsoft.com/office/officeart/2005/8/layout/hierarchy1"/>
    <dgm:cxn modelId="{C6431F67-9C5A-4DED-9848-ECFEA816CA14}" srcId="{3563BE40-CAC0-4EA7-AEAA-70B8D2AB3F8B}" destId="{FCF9B1CC-E142-42E6-973C-560EE6A35F62}" srcOrd="1" destOrd="0" parTransId="{6B24C475-34B8-4D02-9702-2A8788C04925}" sibTransId="{7B8DD894-A576-40A3-97DD-EFCEF9223DFF}"/>
    <dgm:cxn modelId="{B0317148-7B71-41F8-8204-8094A7E78B33}" srcId="{9010E721-D4F9-4519-AED6-9DF1B2E6CB52}" destId="{83A7036A-F91F-43EF-B737-B4C25E31C2E5}" srcOrd="1" destOrd="0" parTransId="{A7AB7DD2-0345-41CD-ABF2-E62434DAE13D}" sibTransId="{9D7B8DFB-D0BE-4D1E-ADDE-289635929DDB}"/>
    <dgm:cxn modelId="{0BB8AD68-1AFC-4058-805E-9DA4586238C9}" type="presOf" srcId="{71D15E3D-57C5-4F14-AEB3-E5E9A5D4F9C8}" destId="{0CEF642E-0564-43F8-B843-D91D89A6A64F}" srcOrd="0" destOrd="0" presId="urn:microsoft.com/office/officeart/2005/8/layout/hierarchy1"/>
    <dgm:cxn modelId="{D7BB8B49-A9EA-44F9-84F4-A18C4CC77FD5}" type="presOf" srcId="{E1BFBA40-442A-480C-9FD4-A4A1C9AB906C}" destId="{59E7BE8E-49F1-4196-9B92-0C9C9325584B}" srcOrd="0" destOrd="0" presId="urn:microsoft.com/office/officeart/2005/8/layout/hierarchy1"/>
    <dgm:cxn modelId="{847AAB69-21F3-4CEB-B52A-1F23D468C243}" type="presOf" srcId="{209467E6-7DA1-40F0-AE09-4053C7B75E10}" destId="{385B2AA6-4A6D-4A2E-966A-676B941FAF2E}" srcOrd="0" destOrd="0" presId="urn:microsoft.com/office/officeart/2005/8/layout/hierarchy1"/>
    <dgm:cxn modelId="{7B73D769-77FB-4DE9-A698-4AAEAAFE5CB5}" type="presOf" srcId="{808E8A07-E0E8-43E0-A36E-6B6CCE66988B}" destId="{29D9800E-21AC-424E-B057-5983CFA5A291}" srcOrd="0" destOrd="0" presId="urn:microsoft.com/office/officeart/2005/8/layout/hierarchy1"/>
    <dgm:cxn modelId="{9C3E746A-4736-4245-869B-C4E5427A7EC4}" type="presOf" srcId="{0507A376-D69D-41EB-AC7E-127B0E79D08A}" destId="{08968A09-0331-4ABF-9290-29CE3DB6B835}" srcOrd="0" destOrd="0" presId="urn:microsoft.com/office/officeart/2005/8/layout/hierarchy1"/>
    <dgm:cxn modelId="{3FDB986C-7397-4665-A49E-CB1965D26A4C}" srcId="{8C30626D-0DDB-4045-ACE1-6F53587D3F33}" destId="{B4CF6550-7D7A-4987-9DB3-4B5C02872410}" srcOrd="2" destOrd="0" parTransId="{F00F06BF-2843-4917-A90C-D653B21A13DB}" sibTransId="{77D19D5D-CCFB-459C-B56A-B12B6E8DEBA3}"/>
    <dgm:cxn modelId="{F3E75E6D-57C8-4741-AB28-1A9EB7A9C9A2}" type="presOf" srcId="{A7AB7DD2-0345-41CD-ABF2-E62434DAE13D}" destId="{410F2D70-5749-4027-B280-C1B0F19EAE71}" srcOrd="0" destOrd="0" presId="urn:microsoft.com/office/officeart/2005/8/layout/hierarchy1"/>
    <dgm:cxn modelId="{8BDCEE6F-7DE0-4CC1-93FC-86ECDEF1B351}" type="presOf" srcId="{7A132434-3572-4746-8E60-2BBE8FAF4ABA}" destId="{0B81B39C-5799-44B4-9CF6-022023DFA309}" srcOrd="0" destOrd="0" presId="urn:microsoft.com/office/officeart/2005/8/layout/hierarchy1"/>
    <dgm:cxn modelId="{2C821B57-3CF4-49BE-A6FD-49FA7F55BDA4}" type="presOf" srcId="{CB53EE87-05D0-4329-8F0D-974A5E6FFD15}" destId="{F4B6F0C2-17DE-49EF-B7DE-8CD1098053C2}" srcOrd="0" destOrd="0" presId="urn:microsoft.com/office/officeart/2005/8/layout/hierarchy1"/>
    <dgm:cxn modelId="{490D7D84-A6E8-4D05-80F8-861B166B8B72}" srcId="{4A56C4F0-0748-4631-A171-5649F74DA18C}" destId="{DD815ADD-5A8C-47DB-B207-A960A81ACA62}" srcOrd="0" destOrd="0" parTransId="{0507A376-D69D-41EB-AC7E-127B0E79D08A}" sibTransId="{FC5621C8-1D50-46C5-806A-2D9AC972D6A2}"/>
    <dgm:cxn modelId="{B4B27385-FCB4-4F43-BB4B-77FB80C5274B}" type="presOf" srcId="{A8BCCBF5-B9C0-46E9-A14C-FB5547012016}" destId="{1D9D168A-D18A-4A07-9641-200328720596}" srcOrd="0" destOrd="0" presId="urn:microsoft.com/office/officeart/2005/8/layout/hierarchy1"/>
    <dgm:cxn modelId="{707A9885-15ED-4359-B005-49A5602E9A8E}" srcId="{EBF16253-7130-4185-89E0-67C655D1B7D3}" destId="{BB80EE45-C43C-41CD-B304-3EFB537BED1F}" srcOrd="0" destOrd="0" parTransId="{F1E3C8A6-AE99-40A3-93D9-AAB70DC83917}" sibTransId="{8D14D090-3E51-4DFE-B8BA-F984F5C9A05F}"/>
    <dgm:cxn modelId="{276D0D87-1270-48FE-A9DF-23B2018CA3BA}" type="presOf" srcId="{BECE85FA-92B8-4AC6-921B-E3D409142821}" destId="{038D2F61-73BE-4048-ACF6-8181D3B7B620}" srcOrd="0" destOrd="0" presId="urn:microsoft.com/office/officeart/2005/8/layout/hierarchy1"/>
    <dgm:cxn modelId="{A83CF487-432D-4C5A-AC3E-75543FE19193}" type="presOf" srcId="{AC3CA18A-584C-43B8-9B30-B7FC1FFD81ED}" destId="{10348646-F077-4F21-85DF-828FEC6E8F5A}" srcOrd="0" destOrd="0" presId="urn:microsoft.com/office/officeart/2005/8/layout/hierarchy1"/>
    <dgm:cxn modelId="{8EAC188A-D530-474E-B805-D3C0A0AFF616}" type="presOf" srcId="{C3A3AACA-6A3E-4DB9-8FD8-C0E14697F2C1}" destId="{2605094A-CAF3-4670-B4D6-920637AD5D69}" srcOrd="0" destOrd="0" presId="urn:microsoft.com/office/officeart/2005/8/layout/hierarchy1"/>
    <dgm:cxn modelId="{769C588B-7D42-4B5D-84D4-6FBBC531CAF2}" type="presOf" srcId="{92F3880C-EE05-45D4-9941-4B7A15CEDAAF}" destId="{CD359E88-1F03-4456-A292-A05EE4856D81}" srcOrd="0" destOrd="0" presId="urn:microsoft.com/office/officeart/2005/8/layout/hierarchy1"/>
    <dgm:cxn modelId="{AD3FE490-4531-468D-8950-2953A5AB8665}" srcId="{4A56C4F0-0748-4631-A171-5649F74DA18C}" destId="{7A132434-3572-4746-8E60-2BBE8FAF4ABA}" srcOrd="1" destOrd="0" parTransId="{71D15E3D-57C5-4F14-AEB3-E5E9A5D4F9C8}" sibTransId="{0F9A71C4-8C8E-440D-A1B2-234FAC507BBA}"/>
    <dgm:cxn modelId="{B2808495-E499-47BA-BED8-76F5365CE9BD}" srcId="{4A56C4F0-0748-4631-A171-5649F74DA18C}" destId="{92F3880C-EE05-45D4-9941-4B7A15CEDAAF}" srcOrd="2" destOrd="0" parTransId="{A8BCCBF5-B9C0-46E9-A14C-FB5547012016}" sibTransId="{F90FA750-A3FF-4DEA-B154-C0262EFBC6B6}"/>
    <dgm:cxn modelId="{AFB8B295-CA07-4F8B-9500-5D66B69173CF}" type="presOf" srcId="{CD982182-0CF9-4DC4-A732-9BBF34795A5A}" destId="{EC81A1FA-0E24-4220-A2E2-514521CE8A91}" srcOrd="0" destOrd="0" presId="urn:microsoft.com/office/officeart/2005/8/layout/hierarchy1"/>
    <dgm:cxn modelId="{92C31C9B-8E27-43A6-9591-89F2DB381B59}" type="presOf" srcId="{4A56C4F0-0748-4631-A171-5649F74DA18C}" destId="{9A17A2B6-7EAC-4254-9B5A-0A079F52C384}" srcOrd="0" destOrd="0" presId="urn:microsoft.com/office/officeart/2005/8/layout/hierarchy1"/>
    <dgm:cxn modelId="{6474BB9B-1AAB-4B4A-BE0C-3B72B3DA0F93}" type="presOf" srcId="{B4CF6550-7D7A-4987-9DB3-4B5C02872410}" destId="{42B145A2-5085-4B3A-B1D2-157284D13F82}" srcOrd="0" destOrd="0" presId="urn:microsoft.com/office/officeart/2005/8/layout/hierarchy1"/>
    <dgm:cxn modelId="{D220569C-A711-48F8-8CA7-E85367F5F817}" srcId="{BB80EE45-C43C-41CD-B304-3EFB537BED1F}" destId="{8C30626D-0DDB-4045-ACE1-6F53587D3F33}" srcOrd="0" destOrd="0" parTransId="{BECE85FA-92B8-4AC6-921B-E3D409142821}" sibTransId="{027A1E6D-CF68-4F44-A87C-339D341DA5DE}"/>
    <dgm:cxn modelId="{EB9F13A8-34D4-4FA8-B04E-22A75B7A04E7}" type="presOf" srcId="{EBF16253-7130-4185-89E0-67C655D1B7D3}" destId="{820802A1-4928-4821-B2F7-89C90B9F0D68}" srcOrd="0" destOrd="0" presId="urn:microsoft.com/office/officeart/2005/8/layout/hierarchy1"/>
    <dgm:cxn modelId="{1F602CAA-F71E-4529-8C69-27776E221DF5}" srcId="{9010E721-D4F9-4519-AED6-9DF1B2E6CB52}" destId="{F7766311-7A27-4C34-BB89-0515D9DC5EFE}" srcOrd="2" destOrd="0" parTransId="{AC3CA18A-584C-43B8-9B30-B7FC1FFD81ED}" sibTransId="{297217A0-37F7-431D-B884-BF13F40E56FE}"/>
    <dgm:cxn modelId="{6BA61EAE-077C-401E-8C27-B1FA87AA168F}" type="presOf" srcId="{F139D3EA-7E2B-4B02-8DA4-7C3FC515C2DD}" destId="{49A88DD2-E258-4C86-9612-6039C9279714}" srcOrd="0" destOrd="0" presId="urn:microsoft.com/office/officeart/2005/8/layout/hierarchy1"/>
    <dgm:cxn modelId="{7976CBAE-E15B-46DE-83D8-233398AA4D98}" type="presOf" srcId="{4228294D-6202-4415-BD0A-0D82B8E0B530}" destId="{CCCFCF8A-A68F-45FE-BFB4-EF011B10CCEC}" srcOrd="0" destOrd="0" presId="urn:microsoft.com/office/officeart/2005/8/layout/hierarchy1"/>
    <dgm:cxn modelId="{EB9960AF-CF54-4FCA-B70F-F44804841601}" type="presOf" srcId="{8EBA2D39-9B60-47D2-B3BC-27A9B4886B07}" destId="{366F48CF-1D66-49D4-A7AA-4BD5B6CB0333}" srcOrd="0" destOrd="0" presId="urn:microsoft.com/office/officeart/2005/8/layout/hierarchy1"/>
    <dgm:cxn modelId="{2CAFFEAF-0AD0-4661-8BB4-9A1D46942CA3}" type="presOf" srcId="{1D69201F-940A-4217-88C4-64E4A9888D68}" destId="{3EB87B44-FBF8-4A1A-8F9F-CD1329726A1C}" srcOrd="0" destOrd="0" presId="urn:microsoft.com/office/officeart/2005/8/layout/hierarchy1"/>
    <dgm:cxn modelId="{8D5043B5-A0FE-43DC-AC02-EFFF16827C0E}" srcId="{CD982182-0CF9-4DC4-A732-9BBF34795A5A}" destId="{8EBA2D39-9B60-47D2-B3BC-27A9B4886B07}" srcOrd="2" destOrd="0" parTransId="{209467E6-7DA1-40F0-AE09-4053C7B75E10}" sibTransId="{4265B4D0-FFE8-41C4-ADFA-2E70EA87A59A}"/>
    <dgm:cxn modelId="{7C9453B8-BA65-4C58-8CD5-2E8B44F7B4B5}" srcId="{3563BE40-CAC0-4EA7-AEAA-70B8D2AB3F8B}" destId="{48D45835-D1AC-4031-A67A-E07388A0B3CF}" srcOrd="0" destOrd="0" parTransId="{F139D3EA-7E2B-4B02-8DA4-7C3FC515C2DD}" sibTransId="{FA77AB93-0C3D-4794-A076-9B018AC76266}"/>
    <dgm:cxn modelId="{996F0FBD-2FCC-4969-82D4-51BC89A024B2}" srcId="{8C30626D-0DDB-4045-ACE1-6F53587D3F33}" destId="{3563BE40-CAC0-4EA7-AEAA-70B8D2AB3F8B}" srcOrd="1" destOrd="0" parTransId="{0BE0B38E-0799-40DE-BEB9-89CC1B07DDDF}" sibTransId="{5AA2F8A0-A938-456D-A2C0-BA32B94C401C}"/>
    <dgm:cxn modelId="{9794F4BD-C03D-45E2-8CBF-BB72753F3412}" srcId="{A5510F87-78D4-4221-8792-CF72B08A68B7}" destId="{A5968DDC-9856-4548-B0A3-112610A65E6F}" srcOrd="1" destOrd="0" parTransId="{C3A3AACA-6A3E-4DB9-8FD8-C0E14697F2C1}" sibTransId="{0AAFE966-6C7A-4F7F-BC54-2DDB8FF6F497}"/>
    <dgm:cxn modelId="{87F0BCBF-C45D-4DF2-A0D4-5BBC49AFAD1F}" type="presOf" srcId="{DD815ADD-5A8C-47DB-B207-A960A81ACA62}" destId="{A7840644-97E4-48D2-987F-8CF572863B11}" srcOrd="0" destOrd="0" presId="urn:microsoft.com/office/officeart/2005/8/layout/hierarchy1"/>
    <dgm:cxn modelId="{729F71C0-F2FA-401E-A3E3-0AF6FB4D2E1E}" type="presOf" srcId="{0BE0B38E-0799-40DE-BEB9-89CC1B07DDDF}" destId="{8B962491-5DCC-4F55-9CA0-FF147CADA83C}" srcOrd="0" destOrd="0" presId="urn:microsoft.com/office/officeart/2005/8/layout/hierarchy1"/>
    <dgm:cxn modelId="{0249DFCB-53EF-4BF4-A779-2AF2D435072F}" type="presOf" srcId="{48D45835-D1AC-4031-A67A-E07388A0B3CF}" destId="{3D2D0579-5C13-42EB-A32C-64C7669141FE}" srcOrd="0" destOrd="0" presId="urn:microsoft.com/office/officeart/2005/8/layout/hierarchy1"/>
    <dgm:cxn modelId="{E4F8A7E0-BFD0-4835-9311-3124083B6276}" srcId="{CD982182-0CF9-4DC4-A732-9BBF34795A5A}" destId="{822757CF-03A5-49B4-9D8D-B0E69F14BBAC}" srcOrd="1" destOrd="0" parTransId="{57B553F5-2F6C-4AB7-B100-8AF39B67B43E}" sibTransId="{6FC4BF9D-61E9-48C2-8DB9-96C53EE3DDFE}"/>
    <dgm:cxn modelId="{ECCC8FE9-1432-491C-9043-1AB245409C9A}" type="presOf" srcId="{6B24C475-34B8-4D02-9702-2A8788C04925}" destId="{CC016E16-55E9-4C6C-8010-E4B95D304725}" srcOrd="0" destOrd="0" presId="urn:microsoft.com/office/officeart/2005/8/layout/hierarchy1"/>
    <dgm:cxn modelId="{FB17B9F3-4374-4077-8B9A-ABD9029D0CC1}" type="presOf" srcId="{091C04D5-811C-47D0-A49B-5CED384CD268}" destId="{0CF842D3-1C45-4E87-AE92-87127EDD6EFD}" srcOrd="0" destOrd="0" presId="urn:microsoft.com/office/officeart/2005/8/layout/hierarchy1"/>
    <dgm:cxn modelId="{CBDCFFF6-AD94-4E54-8518-FB291F75B786}" srcId="{CD982182-0CF9-4DC4-A732-9BBF34795A5A}" destId="{A5510F87-78D4-4221-8792-CF72B08A68B7}" srcOrd="0" destOrd="0" parTransId="{1D69201F-940A-4217-88C4-64E4A9888D68}" sibTransId="{E1B0B6E3-14A7-455F-9922-2B21FC1D77A8}"/>
    <dgm:cxn modelId="{A9F76CF8-EEA8-458F-8782-7AD28DBE902A}" type="presOf" srcId="{8C30626D-0DDB-4045-ACE1-6F53587D3F33}" destId="{C5AAF1CD-5870-4B0C-A5FA-F9D24430E0F6}" srcOrd="0" destOrd="0" presId="urn:microsoft.com/office/officeart/2005/8/layout/hierarchy1"/>
    <dgm:cxn modelId="{2312D9F9-9D1D-48F7-9931-192B3F5E77DB}" srcId="{3563BE40-CAC0-4EA7-AEAA-70B8D2AB3F8B}" destId="{CB53EE87-05D0-4329-8F0D-974A5E6FFD15}" srcOrd="2" destOrd="0" parTransId="{E1BFBA40-442A-480C-9FD4-A4A1C9AB906C}" sibTransId="{E55E2288-7DAC-41F5-9DDC-834C8C0E8DA2}"/>
    <dgm:cxn modelId="{12DB63FB-B804-42F5-8DB8-B03D29761E57}" type="presOf" srcId="{816E0A24-F2AA-4565-96A3-DC96362294FE}" destId="{8EB35E42-85B2-43E9-8AE7-D1A4D5AF8C06}" srcOrd="0" destOrd="0" presId="urn:microsoft.com/office/officeart/2005/8/layout/hierarchy1"/>
    <dgm:cxn modelId="{01DD64FB-8307-4622-A65B-083DE5973338}" srcId="{8C30626D-0DDB-4045-ACE1-6F53587D3F33}" destId="{9010E721-D4F9-4519-AED6-9DF1B2E6CB52}" srcOrd="0" destOrd="0" parTransId="{808E8A07-E0E8-43E0-A36E-6B6CCE66988B}" sibTransId="{E4A2D781-E472-4372-A8F1-A172B1A6CCBA}"/>
    <dgm:cxn modelId="{61C631FE-4AB9-4E77-B4B5-6010F0C9C229}" type="presParOf" srcId="{820802A1-4928-4821-B2F7-89C90B9F0D68}" destId="{1A849D75-FACB-40AD-AFCC-7D22C16DFD7C}" srcOrd="0" destOrd="0" presId="urn:microsoft.com/office/officeart/2005/8/layout/hierarchy1"/>
    <dgm:cxn modelId="{41E384C1-C673-4D8D-985C-C86A703A2D48}" type="presParOf" srcId="{1A849D75-FACB-40AD-AFCC-7D22C16DFD7C}" destId="{75177794-1F37-482F-88EF-40611B2BE450}" srcOrd="0" destOrd="0" presId="urn:microsoft.com/office/officeart/2005/8/layout/hierarchy1"/>
    <dgm:cxn modelId="{D209FA36-747A-4553-8E64-1D081699141D}" type="presParOf" srcId="{75177794-1F37-482F-88EF-40611B2BE450}" destId="{6AFFF3C0-5A78-4E14-BF4B-D3DDC54D2478}" srcOrd="0" destOrd="0" presId="urn:microsoft.com/office/officeart/2005/8/layout/hierarchy1"/>
    <dgm:cxn modelId="{6A6D8486-6F17-4212-8EF5-F1976C104E25}" type="presParOf" srcId="{75177794-1F37-482F-88EF-40611B2BE450}" destId="{8E164FC1-D470-4842-BDCF-8DEE0E1211C3}" srcOrd="1" destOrd="0" presId="urn:microsoft.com/office/officeart/2005/8/layout/hierarchy1"/>
    <dgm:cxn modelId="{461A223F-5F9F-45AD-837A-7E029A3723BD}" type="presParOf" srcId="{1A849D75-FACB-40AD-AFCC-7D22C16DFD7C}" destId="{52F7464A-07C3-47D6-AE5A-72FBC5BC19FD}" srcOrd="1" destOrd="0" presId="urn:microsoft.com/office/officeart/2005/8/layout/hierarchy1"/>
    <dgm:cxn modelId="{A32CBD73-5630-4877-88A9-8F5A8D3CA5B8}" type="presParOf" srcId="{52F7464A-07C3-47D6-AE5A-72FBC5BC19FD}" destId="{038D2F61-73BE-4048-ACF6-8181D3B7B620}" srcOrd="0" destOrd="0" presId="urn:microsoft.com/office/officeart/2005/8/layout/hierarchy1"/>
    <dgm:cxn modelId="{6D074292-27EE-4259-B262-7B591B6CA27A}" type="presParOf" srcId="{52F7464A-07C3-47D6-AE5A-72FBC5BC19FD}" destId="{B1803B8D-2A34-4F21-B307-77D69B567952}" srcOrd="1" destOrd="0" presId="urn:microsoft.com/office/officeart/2005/8/layout/hierarchy1"/>
    <dgm:cxn modelId="{E8FF5351-F7A5-455A-9967-5673936724D4}" type="presParOf" srcId="{B1803B8D-2A34-4F21-B307-77D69B567952}" destId="{F6C13AFA-B894-4EC6-BE25-8D355EA4A7D9}" srcOrd="0" destOrd="0" presId="urn:microsoft.com/office/officeart/2005/8/layout/hierarchy1"/>
    <dgm:cxn modelId="{93978427-D94E-4D52-844E-B8A03B4F7721}" type="presParOf" srcId="{F6C13AFA-B894-4EC6-BE25-8D355EA4A7D9}" destId="{6F672891-9077-402E-8612-382D0B00FAF2}" srcOrd="0" destOrd="0" presId="urn:microsoft.com/office/officeart/2005/8/layout/hierarchy1"/>
    <dgm:cxn modelId="{5D56FE43-F672-498E-93D2-680E140E8C1B}" type="presParOf" srcId="{F6C13AFA-B894-4EC6-BE25-8D355EA4A7D9}" destId="{C5AAF1CD-5870-4B0C-A5FA-F9D24430E0F6}" srcOrd="1" destOrd="0" presId="urn:microsoft.com/office/officeart/2005/8/layout/hierarchy1"/>
    <dgm:cxn modelId="{DAE96630-4E01-44AE-83F9-5E09978D8F7D}" type="presParOf" srcId="{B1803B8D-2A34-4F21-B307-77D69B567952}" destId="{D4EDF17A-AB3A-4B5B-ACC7-4F6C19DEB026}" srcOrd="1" destOrd="0" presId="urn:microsoft.com/office/officeart/2005/8/layout/hierarchy1"/>
    <dgm:cxn modelId="{2F4FB145-3DF9-4CB5-A6F9-D6A28688866E}" type="presParOf" srcId="{D4EDF17A-AB3A-4B5B-ACC7-4F6C19DEB026}" destId="{29D9800E-21AC-424E-B057-5983CFA5A291}" srcOrd="0" destOrd="0" presId="urn:microsoft.com/office/officeart/2005/8/layout/hierarchy1"/>
    <dgm:cxn modelId="{1635E920-B5EE-4CB0-BD6C-6735E3DF4671}" type="presParOf" srcId="{D4EDF17A-AB3A-4B5B-ACC7-4F6C19DEB026}" destId="{73A1F31A-A129-4DE9-8C3C-9C0D52474B49}" srcOrd="1" destOrd="0" presId="urn:microsoft.com/office/officeart/2005/8/layout/hierarchy1"/>
    <dgm:cxn modelId="{A3B78B59-BF93-41B8-8F98-99B6D53794BE}" type="presParOf" srcId="{73A1F31A-A129-4DE9-8C3C-9C0D52474B49}" destId="{2B3AA572-3729-41A2-B690-101941139AB2}" srcOrd="0" destOrd="0" presId="urn:microsoft.com/office/officeart/2005/8/layout/hierarchy1"/>
    <dgm:cxn modelId="{B669535A-4A3C-4315-AB25-8B2E163C6011}" type="presParOf" srcId="{2B3AA572-3729-41A2-B690-101941139AB2}" destId="{D2D54C9F-A621-4E52-8B63-66036FCC166E}" srcOrd="0" destOrd="0" presId="urn:microsoft.com/office/officeart/2005/8/layout/hierarchy1"/>
    <dgm:cxn modelId="{DB68BF19-6978-4231-B375-6DF702098C2A}" type="presParOf" srcId="{2B3AA572-3729-41A2-B690-101941139AB2}" destId="{24DD8100-09E3-4A17-B832-114B18529D55}" srcOrd="1" destOrd="0" presId="urn:microsoft.com/office/officeart/2005/8/layout/hierarchy1"/>
    <dgm:cxn modelId="{3E587443-1AA8-4421-96F9-E037AFC48F39}" type="presParOf" srcId="{73A1F31A-A129-4DE9-8C3C-9C0D52474B49}" destId="{E8746897-BDDF-4F25-AF63-4547C9F1DBDD}" srcOrd="1" destOrd="0" presId="urn:microsoft.com/office/officeart/2005/8/layout/hierarchy1"/>
    <dgm:cxn modelId="{80300099-88B6-4D71-A58B-FFCBCE2AFB9B}" type="presParOf" srcId="{E8746897-BDDF-4F25-AF63-4547C9F1DBDD}" destId="{8EB35E42-85B2-43E9-8AE7-D1A4D5AF8C06}" srcOrd="0" destOrd="0" presId="urn:microsoft.com/office/officeart/2005/8/layout/hierarchy1"/>
    <dgm:cxn modelId="{1723DA30-8FFF-4516-B290-25A9FCCDB7FF}" type="presParOf" srcId="{E8746897-BDDF-4F25-AF63-4547C9F1DBDD}" destId="{BD58C22D-7060-4465-87EC-7EEC6BC25C43}" srcOrd="1" destOrd="0" presId="urn:microsoft.com/office/officeart/2005/8/layout/hierarchy1"/>
    <dgm:cxn modelId="{BF545190-1A52-479E-87EF-416559049D1D}" type="presParOf" srcId="{BD58C22D-7060-4465-87EC-7EEC6BC25C43}" destId="{CAF6CA3D-D266-4975-8468-30924E6E39A0}" srcOrd="0" destOrd="0" presId="urn:microsoft.com/office/officeart/2005/8/layout/hierarchy1"/>
    <dgm:cxn modelId="{C7FFF3C7-319A-4C68-AA3F-A3177C4D3FF9}" type="presParOf" srcId="{CAF6CA3D-D266-4975-8468-30924E6E39A0}" destId="{C19AFC6A-AFAE-408F-8FC2-C63E0384B72A}" srcOrd="0" destOrd="0" presId="urn:microsoft.com/office/officeart/2005/8/layout/hierarchy1"/>
    <dgm:cxn modelId="{2576291D-5111-4850-B663-075513FB2A9E}" type="presParOf" srcId="{CAF6CA3D-D266-4975-8468-30924E6E39A0}" destId="{EC81A1FA-0E24-4220-A2E2-514521CE8A91}" srcOrd="1" destOrd="0" presId="urn:microsoft.com/office/officeart/2005/8/layout/hierarchy1"/>
    <dgm:cxn modelId="{17A12927-9392-4AE8-B8D7-6EACD88DDB03}" type="presParOf" srcId="{BD58C22D-7060-4465-87EC-7EEC6BC25C43}" destId="{6E501221-52CA-4BA9-B903-016414DA9A7F}" srcOrd="1" destOrd="0" presId="urn:microsoft.com/office/officeart/2005/8/layout/hierarchy1"/>
    <dgm:cxn modelId="{E632ADEA-9827-4DAF-A47F-39FDB7F33BB8}" type="presParOf" srcId="{6E501221-52CA-4BA9-B903-016414DA9A7F}" destId="{3EB87B44-FBF8-4A1A-8F9F-CD1329726A1C}" srcOrd="0" destOrd="0" presId="urn:microsoft.com/office/officeart/2005/8/layout/hierarchy1"/>
    <dgm:cxn modelId="{8CC6A7E1-FEAF-4687-BCB9-1192E00E6465}" type="presParOf" srcId="{6E501221-52CA-4BA9-B903-016414DA9A7F}" destId="{D1369A8E-ED86-4279-B231-D2D00D97EE60}" srcOrd="1" destOrd="0" presId="urn:microsoft.com/office/officeart/2005/8/layout/hierarchy1"/>
    <dgm:cxn modelId="{4B73202A-4B6D-41E3-9C3D-D8F0A5D6BBE5}" type="presParOf" srcId="{D1369A8E-ED86-4279-B231-D2D00D97EE60}" destId="{0AA06C40-1487-43BB-9405-5CDC45567C1B}" srcOrd="0" destOrd="0" presId="urn:microsoft.com/office/officeart/2005/8/layout/hierarchy1"/>
    <dgm:cxn modelId="{4497B884-9529-47BC-BA67-E0710DDF25C7}" type="presParOf" srcId="{0AA06C40-1487-43BB-9405-5CDC45567C1B}" destId="{3AC93562-DE77-493B-9589-0ACFD7233017}" srcOrd="0" destOrd="0" presId="urn:microsoft.com/office/officeart/2005/8/layout/hierarchy1"/>
    <dgm:cxn modelId="{E2F03E74-565A-410F-B9D7-2052F31883C9}" type="presParOf" srcId="{0AA06C40-1487-43BB-9405-5CDC45567C1B}" destId="{63F8799B-F797-43E5-86B8-92BF4018D632}" srcOrd="1" destOrd="0" presId="urn:microsoft.com/office/officeart/2005/8/layout/hierarchy1"/>
    <dgm:cxn modelId="{A8BD33C8-B3FE-4E26-973A-41A045904F3E}" type="presParOf" srcId="{D1369A8E-ED86-4279-B231-D2D00D97EE60}" destId="{4EBE0A9F-E837-49AC-B9E0-2B63E5762162}" srcOrd="1" destOrd="0" presId="urn:microsoft.com/office/officeart/2005/8/layout/hierarchy1"/>
    <dgm:cxn modelId="{1401D04B-08E8-4674-81F8-378DC1330818}" type="presParOf" srcId="{4EBE0A9F-E837-49AC-B9E0-2B63E5762162}" destId="{CCCFCF8A-A68F-45FE-BFB4-EF011B10CCEC}" srcOrd="0" destOrd="0" presId="urn:microsoft.com/office/officeart/2005/8/layout/hierarchy1"/>
    <dgm:cxn modelId="{145CEE4E-896E-469A-861A-23EF506C42E2}" type="presParOf" srcId="{4EBE0A9F-E837-49AC-B9E0-2B63E5762162}" destId="{8F006408-A40D-4782-8206-E3AC493CD3FA}" srcOrd="1" destOrd="0" presId="urn:microsoft.com/office/officeart/2005/8/layout/hierarchy1"/>
    <dgm:cxn modelId="{42903885-6A6E-4ECB-835B-8F0F971F5C2D}" type="presParOf" srcId="{8F006408-A40D-4782-8206-E3AC493CD3FA}" destId="{0C331127-CE05-489C-9862-027080F9FACF}" srcOrd="0" destOrd="0" presId="urn:microsoft.com/office/officeart/2005/8/layout/hierarchy1"/>
    <dgm:cxn modelId="{EFBAFA40-904B-45B1-A8E2-6E0E2FE044C2}" type="presParOf" srcId="{0C331127-CE05-489C-9862-027080F9FACF}" destId="{9087D0F7-282B-408A-8CD1-12BBA74FEB48}" srcOrd="0" destOrd="0" presId="urn:microsoft.com/office/officeart/2005/8/layout/hierarchy1"/>
    <dgm:cxn modelId="{164F6932-6D1F-47D9-84DD-7EC5C9D9EC3A}" type="presParOf" srcId="{0C331127-CE05-489C-9862-027080F9FACF}" destId="{0CF842D3-1C45-4E87-AE92-87127EDD6EFD}" srcOrd="1" destOrd="0" presId="urn:microsoft.com/office/officeart/2005/8/layout/hierarchy1"/>
    <dgm:cxn modelId="{C2A72706-16A1-46B7-9FE6-63A4B1920DFA}" type="presParOf" srcId="{8F006408-A40D-4782-8206-E3AC493CD3FA}" destId="{3FA2621F-4349-47F3-A438-2569CFC5B75E}" srcOrd="1" destOrd="0" presId="urn:microsoft.com/office/officeart/2005/8/layout/hierarchy1"/>
    <dgm:cxn modelId="{2CFC1299-953D-41DC-BD17-89414D6D0A66}" type="presParOf" srcId="{4EBE0A9F-E837-49AC-B9E0-2B63E5762162}" destId="{2605094A-CAF3-4670-B4D6-920637AD5D69}" srcOrd="2" destOrd="0" presId="urn:microsoft.com/office/officeart/2005/8/layout/hierarchy1"/>
    <dgm:cxn modelId="{DF7C16D0-90AA-4743-A392-484CEFA20FE0}" type="presParOf" srcId="{4EBE0A9F-E837-49AC-B9E0-2B63E5762162}" destId="{0E3BF344-97ED-4E47-9BA3-C899414B63CD}" srcOrd="3" destOrd="0" presId="urn:microsoft.com/office/officeart/2005/8/layout/hierarchy1"/>
    <dgm:cxn modelId="{21695DE8-79E4-4683-9F85-0E0D9496207F}" type="presParOf" srcId="{0E3BF344-97ED-4E47-9BA3-C899414B63CD}" destId="{1A4E3158-7C77-4C38-A390-D171F8D322B1}" srcOrd="0" destOrd="0" presId="urn:microsoft.com/office/officeart/2005/8/layout/hierarchy1"/>
    <dgm:cxn modelId="{21C1B084-6F15-435A-89AB-0D4A4D2E8B4C}" type="presParOf" srcId="{1A4E3158-7C77-4C38-A390-D171F8D322B1}" destId="{8945B9DD-2FF9-4DE2-A83C-C30136F3228E}" srcOrd="0" destOrd="0" presId="urn:microsoft.com/office/officeart/2005/8/layout/hierarchy1"/>
    <dgm:cxn modelId="{3B52E251-7C71-4C39-BE77-41F1797FE70F}" type="presParOf" srcId="{1A4E3158-7C77-4C38-A390-D171F8D322B1}" destId="{3DFD25F1-7E96-4A93-94CC-326330D2E368}" srcOrd="1" destOrd="0" presId="urn:microsoft.com/office/officeart/2005/8/layout/hierarchy1"/>
    <dgm:cxn modelId="{26877344-2A66-4BAD-8DA7-9A35333DECFB}" type="presParOf" srcId="{0E3BF344-97ED-4E47-9BA3-C899414B63CD}" destId="{588F5A90-D2EC-4C1D-99F9-6E6922865528}" srcOrd="1" destOrd="0" presId="urn:microsoft.com/office/officeart/2005/8/layout/hierarchy1"/>
    <dgm:cxn modelId="{4BD73C66-6B0E-4B25-BAB0-84DCA026DD50}" type="presParOf" srcId="{6E501221-52CA-4BA9-B903-016414DA9A7F}" destId="{1022CDDD-AF6A-46AC-B9CF-98E4DE8F45AF}" srcOrd="2" destOrd="0" presId="urn:microsoft.com/office/officeart/2005/8/layout/hierarchy1"/>
    <dgm:cxn modelId="{7B314DF6-D8CA-4ECF-A756-5BC9CCA7BA69}" type="presParOf" srcId="{6E501221-52CA-4BA9-B903-016414DA9A7F}" destId="{391BA00A-61E7-4628-BC5F-6BA87504BADD}" srcOrd="3" destOrd="0" presId="urn:microsoft.com/office/officeart/2005/8/layout/hierarchy1"/>
    <dgm:cxn modelId="{4C2BCAED-0E4C-41FC-A0EE-77AC14087174}" type="presParOf" srcId="{391BA00A-61E7-4628-BC5F-6BA87504BADD}" destId="{2E60EED7-0AE5-44D8-BC06-B1771766D9AA}" srcOrd="0" destOrd="0" presId="urn:microsoft.com/office/officeart/2005/8/layout/hierarchy1"/>
    <dgm:cxn modelId="{89DAB478-DC4D-4069-971C-109D08F636DF}" type="presParOf" srcId="{2E60EED7-0AE5-44D8-BC06-B1771766D9AA}" destId="{201CEE86-AD91-42C1-A75F-BFA78475F2FC}" srcOrd="0" destOrd="0" presId="urn:microsoft.com/office/officeart/2005/8/layout/hierarchy1"/>
    <dgm:cxn modelId="{537735FA-B593-4688-AD52-8FF227149C56}" type="presParOf" srcId="{2E60EED7-0AE5-44D8-BC06-B1771766D9AA}" destId="{A0B8226A-9AA8-46C6-A497-D2507C4F9ABF}" srcOrd="1" destOrd="0" presId="urn:microsoft.com/office/officeart/2005/8/layout/hierarchy1"/>
    <dgm:cxn modelId="{97C74A86-125A-42BC-AF28-1D281064F273}" type="presParOf" srcId="{391BA00A-61E7-4628-BC5F-6BA87504BADD}" destId="{44E19D24-015B-4DDB-98A0-8D19C7C743EE}" srcOrd="1" destOrd="0" presId="urn:microsoft.com/office/officeart/2005/8/layout/hierarchy1"/>
    <dgm:cxn modelId="{E01705F1-1996-434B-9141-D5D7D4B826F2}" type="presParOf" srcId="{6E501221-52CA-4BA9-B903-016414DA9A7F}" destId="{385B2AA6-4A6D-4A2E-966A-676B941FAF2E}" srcOrd="4" destOrd="0" presId="urn:microsoft.com/office/officeart/2005/8/layout/hierarchy1"/>
    <dgm:cxn modelId="{666AC3CD-FDF8-4B08-9B1A-FB20EC936FCF}" type="presParOf" srcId="{6E501221-52CA-4BA9-B903-016414DA9A7F}" destId="{96986660-8775-4F08-9B76-610B69C04D6B}" srcOrd="5" destOrd="0" presId="urn:microsoft.com/office/officeart/2005/8/layout/hierarchy1"/>
    <dgm:cxn modelId="{3A547A0B-5E53-4A56-BDC0-C710B8341599}" type="presParOf" srcId="{96986660-8775-4F08-9B76-610B69C04D6B}" destId="{ADE6DF1D-6F03-4801-ADE9-622E62C523B9}" srcOrd="0" destOrd="0" presId="urn:microsoft.com/office/officeart/2005/8/layout/hierarchy1"/>
    <dgm:cxn modelId="{5A04BD23-61A9-4F90-B0AC-997586A381F7}" type="presParOf" srcId="{ADE6DF1D-6F03-4801-ADE9-622E62C523B9}" destId="{2AA7DD88-A62D-430E-90F0-731886FBEB02}" srcOrd="0" destOrd="0" presId="urn:microsoft.com/office/officeart/2005/8/layout/hierarchy1"/>
    <dgm:cxn modelId="{FA4C0525-8BD5-4147-BC1A-FDCC029FE84B}" type="presParOf" srcId="{ADE6DF1D-6F03-4801-ADE9-622E62C523B9}" destId="{366F48CF-1D66-49D4-A7AA-4BD5B6CB0333}" srcOrd="1" destOrd="0" presId="urn:microsoft.com/office/officeart/2005/8/layout/hierarchy1"/>
    <dgm:cxn modelId="{3CE3517E-B3E2-41BD-8D83-FAF0A0D3FEF1}" type="presParOf" srcId="{96986660-8775-4F08-9B76-610B69C04D6B}" destId="{34E52F50-F254-483B-8888-2ECC8FDF0B32}" srcOrd="1" destOrd="0" presId="urn:microsoft.com/office/officeart/2005/8/layout/hierarchy1"/>
    <dgm:cxn modelId="{C34DF3B8-4ED5-4ED8-B36A-64B3E62E5ACF}" type="presParOf" srcId="{E8746897-BDDF-4F25-AF63-4547C9F1DBDD}" destId="{410F2D70-5749-4027-B280-C1B0F19EAE71}" srcOrd="2" destOrd="0" presId="urn:microsoft.com/office/officeart/2005/8/layout/hierarchy1"/>
    <dgm:cxn modelId="{9CC8581D-CE1A-40F7-BFB0-06BF18744201}" type="presParOf" srcId="{E8746897-BDDF-4F25-AF63-4547C9F1DBDD}" destId="{B6923768-7C72-4AD9-A62F-977437E8A9CB}" srcOrd="3" destOrd="0" presId="urn:microsoft.com/office/officeart/2005/8/layout/hierarchy1"/>
    <dgm:cxn modelId="{3167B8D8-855F-4421-90E1-F94F2C3FBD8C}" type="presParOf" srcId="{B6923768-7C72-4AD9-A62F-977437E8A9CB}" destId="{EBE826D5-429F-404A-9004-61B38E78E2BE}" srcOrd="0" destOrd="0" presId="urn:microsoft.com/office/officeart/2005/8/layout/hierarchy1"/>
    <dgm:cxn modelId="{363C5350-747A-4CC1-A77F-11CDEA368B9A}" type="presParOf" srcId="{EBE826D5-429F-404A-9004-61B38E78E2BE}" destId="{B9C96655-50D3-434E-9EA3-F8B4660323B4}" srcOrd="0" destOrd="0" presId="urn:microsoft.com/office/officeart/2005/8/layout/hierarchy1"/>
    <dgm:cxn modelId="{76A656C9-6CD1-41A5-9BB7-756EB617D8A3}" type="presParOf" srcId="{EBE826D5-429F-404A-9004-61B38E78E2BE}" destId="{CC9B3FB6-CAFA-461D-966B-E50371DA2B7A}" srcOrd="1" destOrd="0" presId="urn:microsoft.com/office/officeart/2005/8/layout/hierarchy1"/>
    <dgm:cxn modelId="{BF019BD7-948F-4465-AB1A-939550824938}" type="presParOf" srcId="{B6923768-7C72-4AD9-A62F-977437E8A9CB}" destId="{1E495EDB-9D4F-4C9F-A095-BBFC7DAF0911}" srcOrd="1" destOrd="0" presId="urn:microsoft.com/office/officeart/2005/8/layout/hierarchy1"/>
    <dgm:cxn modelId="{29E08E37-FFE3-4510-92BC-AD53AD9D9817}" type="presParOf" srcId="{E8746897-BDDF-4F25-AF63-4547C9F1DBDD}" destId="{10348646-F077-4F21-85DF-828FEC6E8F5A}" srcOrd="4" destOrd="0" presId="urn:microsoft.com/office/officeart/2005/8/layout/hierarchy1"/>
    <dgm:cxn modelId="{CE93D287-0E7A-46EB-900D-9BC648757A2E}" type="presParOf" srcId="{E8746897-BDDF-4F25-AF63-4547C9F1DBDD}" destId="{CCC35E70-07DD-49B5-A69E-A8BD2137BC39}" srcOrd="5" destOrd="0" presId="urn:microsoft.com/office/officeart/2005/8/layout/hierarchy1"/>
    <dgm:cxn modelId="{53D07465-A003-47E0-A08F-926CA10CD619}" type="presParOf" srcId="{CCC35E70-07DD-49B5-A69E-A8BD2137BC39}" destId="{5E1C0EE3-7EA8-4C78-922C-FEA7641A05C8}" srcOrd="0" destOrd="0" presId="urn:microsoft.com/office/officeart/2005/8/layout/hierarchy1"/>
    <dgm:cxn modelId="{5EC66570-625A-4FAC-9BA0-12B2A026582B}" type="presParOf" srcId="{5E1C0EE3-7EA8-4C78-922C-FEA7641A05C8}" destId="{9FD75C9D-3004-4260-9D33-F65E10C37B1C}" srcOrd="0" destOrd="0" presId="urn:microsoft.com/office/officeart/2005/8/layout/hierarchy1"/>
    <dgm:cxn modelId="{1DDC545A-356A-4470-B852-6AEBB185CEF4}" type="presParOf" srcId="{5E1C0EE3-7EA8-4C78-922C-FEA7641A05C8}" destId="{301E1F61-233C-4B87-A798-CCBA784CA22C}" srcOrd="1" destOrd="0" presId="urn:microsoft.com/office/officeart/2005/8/layout/hierarchy1"/>
    <dgm:cxn modelId="{0D007DC9-3C32-4EEE-A5C8-1302DE458463}" type="presParOf" srcId="{CCC35E70-07DD-49B5-A69E-A8BD2137BC39}" destId="{75BB9CCD-4212-4A11-AEEA-C2200CB38C52}" srcOrd="1" destOrd="0" presId="urn:microsoft.com/office/officeart/2005/8/layout/hierarchy1"/>
    <dgm:cxn modelId="{2276A570-211F-4AA7-9F0F-1CF957AF9D7D}" type="presParOf" srcId="{D4EDF17A-AB3A-4B5B-ACC7-4F6C19DEB026}" destId="{8B962491-5DCC-4F55-9CA0-FF147CADA83C}" srcOrd="2" destOrd="0" presId="urn:microsoft.com/office/officeart/2005/8/layout/hierarchy1"/>
    <dgm:cxn modelId="{EA81B7D0-1DA2-47FD-8955-07E46D68383C}" type="presParOf" srcId="{D4EDF17A-AB3A-4B5B-ACC7-4F6C19DEB026}" destId="{C3B6A5BA-9110-48E4-86EF-8998F287AF79}" srcOrd="3" destOrd="0" presId="urn:microsoft.com/office/officeart/2005/8/layout/hierarchy1"/>
    <dgm:cxn modelId="{BC24E67D-E1A6-411C-9B31-03BD874D46EE}" type="presParOf" srcId="{C3B6A5BA-9110-48E4-86EF-8998F287AF79}" destId="{60117DC0-E31C-4192-A431-1A213DD07CAA}" srcOrd="0" destOrd="0" presId="urn:microsoft.com/office/officeart/2005/8/layout/hierarchy1"/>
    <dgm:cxn modelId="{21407CA3-A4C0-4083-9ECF-A1BA87B73623}" type="presParOf" srcId="{60117DC0-E31C-4192-A431-1A213DD07CAA}" destId="{1616FDF9-BA1F-420C-BB01-572F717F45B4}" srcOrd="0" destOrd="0" presId="urn:microsoft.com/office/officeart/2005/8/layout/hierarchy1"/>
    <dgm:cxn modelId="{EB806F49-4DFF-474F-91ED-97B075E4E740}" type="presParOf" srcId="{60117DC0-E31C-4192-A431-1A213DD07CAA}" destId="{E21EB368-2AB2-4670-85B0-37973B286DFE}" srcOrd="1" destOrd="0" presId="urn:microsoft.com/office/officeart/2005/8/layout/hierarchy1"/>
    <dgm:cxn modelId="{2AF47A0D-E831-4A8F-AC2A-545E9266192C}" type="presParOf" srcId="{C3B6A5BA-9110-48E4-86EF-8998F287AF79}" destId="{FEEF29E3-B223-45F4-B47D-B80AD9F584B4}" srcOrd="1" destOrd="0" presId="urn:microsoft.com/office/officeart/2005/8/layout/hierarchy1"/>
    <dgm:cxn modelId="{F065589B-18EC-4B40-B1A5-06C107BF70ED}" type="presParOf" srcId="{FEEF29E3-B223-45F4-B47D-B80AD9F584B4}" destId="{49A88DD2-E258-4C86-9612-6039C9279714}" srcOrd="0" destOrd="0" presId="urn:microsoft.com/office/officeart/2005/8/layout/hierarchy1"/>
    <dgm:cxn modelId="{C4891B99-06CD-4A18-8673-EECC2181DD15}" type="presParOf" srcId="{FEEF29E3-B223-45F4-B47D-B80AD9F584B4}" destId="{6D213257-AD12-4799-BCEB-6468D4F70341}" srcOrd="1" destOrd="0" presId="urn:microsoft.com/office/officeart/2005/8/layout/hierarchy1"/>
    <dgm:cxn modelId="{0F70A8E5-1A96-4EF4-BDBF-BFBCF9983C62}" type="presParOf" srcId="{6D213257-AD12-4799-BCEB-6468D4F70341}" destId="{16DCB453-323C-4930-A0E0-8AEDD1F971F4}" srcOrd="0" destOrd="0" presId="urn:microsoft.com/office/officeart/2005/8/layout/hierarchy1"/>
    <dgm:cxn modelId="{96F2E4B2-BC4C-45C2-ADD7-30A2CE1D1B5A}" type="presParOf" srcId="{16DCB453-323C-4930-A0E0-8AEDD1F971F4}" destId="{991AA998-C15E-43CD-BB9F-56132E4AB11B}" srcOrd="0" destOrd="0" presId="urn:microsoft.com/office/officeart/2005/8/layout/hierarchy1"/>
    <dgm:cxn modelId="{C75888DE-CCFF-4E94-8628-04F5A4141404}" type="presParOf" srcId="{16DCB453-323C-4930-A0E0-8AEDD1F971F4}" destId="{3D2D0579-5C13-42EB-A32C-64C7669141FE}" srcOrd="1" destOrd="0" presId="urn:microsoft.com/office/officeart/2005/8/layout/hierarchy1"/>
    <dgm:cxn modelId="{505AC883-8A7B-4B42-AEAF-8A7C2D508F04}" type="presParOf" srcId="{6D213257-AD12-4799-BCEB-6468D4F70341}" destId="{C7CFE62F-D33E-4518-813D-17F3DEBAA8A3}" srcOrd="1" destOrd="0" presId="urn:microsoft.com/office/officeart/2005/8/layout/hierarchy1"/>
    <dgm:cxn modelId="{919B8A3D-219B-4FE1-BFD8-B3DFD503C589}" type="presParOf" srcId="{FEEF29E3-B223-45F4-B47D-B80AD9F584B4}" destId="{CC016E16-55E9-4C6C-8010-E4B95D304725}" srcOrd="2" destOrd="0" presId="urn:microsoft.com/office/officeart/2005/8/layout/hierarchy1"/>
    <dgm:cxn modelId="{C0A55836-F4EE-40FE-8C68-9E0D76A77821}" type="presParOf" srcId="{FEEF29E3-B223-45F4-B47D-B80AD9F584B4}" destId="{4D10E57E-1D08-4EFA-BE91-CAAAD9CBC752}" srcOrd="3" destOrd="0" presId="urn:microsoft.com/office/officeart/2005/8/layout/hierarchy1"/>
    <dgm:cxn modelId="{22A9D1AF-FF69-45C9-BFEA-73B5CEE436F1}" type="presParOf" srcId="{4D10E57E-1D08-4EFA-BE91-CAAAD9CBC752}" destId="{FD7CFCFC-AC93-4EA7-8368-2CF3305CCB83}" srcOrd="0" destOrd="0" presId="urn:microsoft.com/office/officeart/2005/8/layout/hierarchy1"/>
    <dgm:cxn modelId="{39FE2986-9E9C-4161-B46B-2F55AA79FA55}" type="presParOf" srcId="{FD7CFCFC-AC93-4EA7-8368-2CF3305CCB83}" destId="{8DA69D57-6062-49A5-BCD9-177D6320D739}" srcOrd="0" destOrd="0" presId="urn:microsoft.com/office/officeart/2005/8/layout/hierarchy1"/>
    <dgm:cxn modelId="{21E7AF81-AC36-4408-940D-35C8DB106D32}" type="presParOf" srcId="{FD7CFCFC-AC93-4EA7-8368-2CF3305CCB83}" destId="{569E0602-C716-4548-87AF-BBD94421980E}" srcOrd="1" destOrd="0" presId="urn:microsoft.com/office/officeart/2005/8/layout/hierarchy1"/>
    <dgm:cxn modelId="{C7B5E8AE-EB2A-483F-9256-3D1E7C7B9157}" type="presParOf" srcId="{4D10E57E-1D08-4EFA-BE91-CAAAD9CBC752}" destId="{AC874A1D-03BD-4214-9E5E-C2B9D6D3B340}" srcOrd="1" destOrd="0" presId="urn:microsoft.com/office/officeart/2005/8/layout/hierarchy1"/>
    <dgm:cxn modelId="{F9A4B895-5792-421C-82DE-47446AA78EE7}" type="presParOf" srcId="{FEEF29E3-B223-45F4-B47D-B80AD9F584B4}" destId="{59E7BE8E-49F1-4196-9B92-0C9C9325584B}" srcOrd="4" destOrd="0" presId="urn:microsoft.com/office/officeart/2005/8/layout/hierarchy1"/>
    <dgm:cxn modelId="{DC22B620-057F-46D6-94A5-45235769130D}" type="presParOf" srcId="{FEEF29E3-B223-45F4-B47D-B80AD9F584B4}" destId="{41BDA1A5-7397-4D07-BE7B-80CA28108AB0}" srcOrd="5" destOrd="0" presId="urn:microsoft.com/office/officeart/2005/8/layout/hierarchy1"/>
    <dgm:cxn modelId="{D8FC75CC-3DAA-4784-8342-2D4EE208C7AE}" type="presParOf" srcId="{41BDA1A5-7397-4D07-BE7B-80CA28108AB0}" destId="{9261F934-81FB-402F-8CF0-0B37A6E7BDAA}" srcOrd="0" destOrd="0" presId="urn:microsoft.com/office/officeart/2005/8/layout/hierarchy1"/>
    <dgm:cxn modelId="{63005596-49E1-4E80-92F5-0BD9C777153E}" type="presParOf" srcId="{9261F934-81FB-402F-8CF0-0B37A6E7BDAA}" destId="{742866DC-CF14-4ACC-8D06-1DC880707C5F}" srcOrd="0" destOrd="0" presId="urn:microsoft.com/office/officeart/2005/8/layout/hierarchy1"/>
    <dgm:cxn modelId="{134CAB43-27BC-4214-A7B1-FFD7CB5E7E76}" type="presParOf" srcId="{9261F934-81FB-402F-8CF0-0B37A6E7BDAA}" destId="{F4B6F0C2-17DE-49EF-B7DE-8CD1098053C2}" srcOrd="1" destOrd="0" presId="urn:microsoft.com/office/officeart/2005/8/layout/hierarchy1"/>
    <dgm:cxn modelId="{695F45CE-8EE3-40FB-9B7E-7B26794A08F3}" type="presParOf" srcId="{41BDA1A5-7397-4D07-BE7B-80CA28108AB0}" destId="{E07031B7-A3B7-4DAC-92E9-39E2CB1391C8}" srcOrd="1" destOrd="0" presId="urn:microsoft.com/office/officeart/2005/8/layout/hierarchy1"/>
    <dgm:cxn modelId="{9A599D23-8522-4EB5-8095-08A552C0F050}" type="presParOf" srcId="{D4EDF17A-AB3A-4B5B-ACC7-4F6C19DEB026}" destId="{D95AB6F0-F1B0-4B6B-8BB9-7F32EFD1C5A3}" srcOrd="4" destOrd="0" presId="urn:microsoft.com/office/officeart/2005/8/layout/hierarchy1"/>
    <dgm:cxn modelId="{1F73EF3A-C51E-40BC-A0B2-3D09E913F840}" type="presParOf" srcId="{D4EDF17A-AB3A-4B5B-ACC7-4F6C19DEB026}" destId="{2A0F402D-A9E6-49BD-B161-0A49244AEC8F}" srcOrd="5" destOrd="0" presId="urn:microsoft.com/office/officeart/2005/8/layout/hierarchy1"/>
    <dgm:cxn modelId="{641903AE-0790-4865-BBCA-0D35A46BBAA2}" type="presParOf" srcId="{2A0F402D-A9E6-49BD-B161-0A49244AEC8F}" destId="{2DD37C4D-BB8E-411C-9BB9-CAB0CAB1B9BF}" srcOrd="0" destOrd="0" presId="urn:microsoft.com/office/officeart/2005/8/layout/hierarchy1"/>
    <dgm:cxn modelId="{D2732D52-9FE0-4111-A890-48B0600DE4EB}" type="presParOf" srcId="{2DD37C4D-BB8E-411C-9BB9-CAB0CAB1B9BF}" destId="{732136CD-9770-459A-90FD-FAA80B13D2B9}" srcOrd="0" destOrd="0" presId="urn:microsoft.com/office/officeart/2005/8/layout/hierarchy1"/>
    <dgm:cxn modelId="{6BCFB2B9-2B15-47D3-A50B-6AB7ED52C453}" type="presParOf" srcId="{2DD37C4D-BB8E-411C-9BB9-CAB0CAB1B9BF}" destId="{42B145A2-5085-4B3A-B1D2-157284D13F82}" srcOrd="1" destOrd="0" presId="urn:microsoft.com/office/officeart/2005/8/layout/hierarchy1"/>
    <dgm:cxn modelId="{C873E423-05EE-4615-A7C5-FB05F212485F}" type="presParOf" srcId="{2A0F402D-A9E6-49BD-B161-0A49244AEC8F}" destId="{13CDAC63-13BA-4CDA-9DC1-86586CBE7D9B}" srcOrd="1" destOrd="0" presId="urn:microsoft.com/office/officeart/2005/8/layout/hierarchy1"/>
    <dgm:cxn modelId="{CEDD8D98-E539-434B-995A-31554A19432B}" type="presParOf" srcId="{52F7464A-07C3-47D6-AE5A-72FBC5BC19FD}" destId="{078297CB-3A2C-4972-B7BF-EF1AC8F620F2}" srcOrd="2" destOrd="0" presId="urn:microsoft.com/office/officeart/2005/8/layout/hierarchy1"/>
    <dgm:cxn modelId="{947E1B60-80C7-476E-85C5-CA640CD7296C}" type="presParOf" srcId="{52F7464A-07C3-47D6-AE5A-72FBC5BC19FD}" destId="{A4DF45B2-6AAE-48F3-90C9-07A58621AB8B}" srcOrd="3" destOrd="0" presId="urn:microsoft.com/office/officeart/2005/8/layout/hierarchy1"/>
    <dgm:cxn modelId="{9E6BDF84-0A92-4CB5-8377-A5903D8C2E18}" type="presParOf" srcId="{A4DF45B2-6AAE-48F3-90C9-07A58621AB8B}" destId="{329172F4-6303-4865-828A-70EA4E22E81D}" srcOrd="0" destOrd="0" presId="urn:microsoft.com/office/officeart/2005/8/layout/hierarchy1"/>
    <dgm:cxn modelId="{A85D3928-E2D5-4953-8A61-35F142E8EC66}" type="presParOf" srcId="{329172F4-6303-4865-828A-70EA4E22E81D}" destId="{4CA2DFBA-7645-4DB8-9B3F-9867CB1D4DE9}" srcOrd="0" destOrd="0" presId="urn:microsoft.com/office/officeart/2005/8/layout/hierarchy1"/>
    <dgm:cxn modelId="{BC013985-6B2E-4DD2-A94B-20E705B1DF1A}" type="presParOf" srcId="{329172F4-6303-4865-828A-70EA4E22E81D}" destId="{9A17A2B6-7EAC-4254-9B5A-0A079F52C384}" srcOrd="1" destOrd="0" presId="urn:microsoft.com/office/officeart/2005/8/layout/hierarchy1"/>
    <dgm:cxn modelId="{1FB7E409-1AC1-4D78-A5E7-65D1FD90FBF7}" type="presParOf" srcId="{A4DF45B2-6AAE-48F3-90C9-07A58621AB8B}" destId="{44D9323B-3BF5-43BE-ACAC-9F90968ABD2E}" srcOrd="1" destOrd="0" presId="urn:microsoft.com/office/officeart/2005/8/layout/hierarchy1"/>
    <dgm:cxn modelId="{1D7B939A-B67A-4878-8266-C7C4B17617FE}" type="presParOf" srcId="{44D9323B-3BF5-43BE-ACAC-9F90968ABD2E}" destId="{08968A09-0331-4ABF-9290-29CE3DB6B835}" srcOrd="0" destOrd="0" presId="urn:microsoft.com/office/officeart/2005/8/layout/hierarchy1"/>
    <dgm:cxn modelId="{8C14A2FC-3AB4-431C-A5E9-1BDE44607DDB}" type="presParOf" srcId="{44D9323B-3BF5-43BE-ACAC-9F90968ABD2E}" destId="{58D943F2-3E38-49E8-ADEF-F22D9C1AB140}" srcOrd="1" destOrd="0" presId="urn:microsoft.com/office/officeart/2005/8/layout/hierarchy1"/>
    <dgm:cxn modelId="{D302EE20-8A4D-4B4D-A911-CA0701E90970}" type="presParOf" srcId="{58D943F2-3E38-49E8-ADEF-F22D9C1AB140}" destId="{670D826C-8AEA-4F5D-8A62-FC5C88DBAC61}" srcOrd="0" destOrd="0" presId="urn:microsoft.com/office/officeart/2005/8/layout/hierarchy1"/>
    <dgm:cxn modelId="{1E249AE8-D0E3-4952-83FA-46C765081ACC}" type="presParOf" srcId="{670D826C-8AEA-4F5D-8A62-FC5C88DBAC61}" destId="{CEB6A1EF-EEE7-49AF-BF57-CDB124B7BCF3}" srcOrd="0" destOrd="0" presId="urn:microsoft.com/office/officeart/2005/8/layout/hierarchy1"/>
    <dgm:cxn modelId="{C43FFDC4-EA7D-4AA4-AF3C-6ED98B98DA84}" type="presParOf" srcId="{670D826C-8AEA-4F5D-8A62-FC5C88DBAC61}" destId="{A7840644-97E4-48D2-987F-8CF572863B11}" srcOrd="1" destOrd="0" presId="urn:microsoft.com/office/officeart/2005/8/layout/hierarchy1"/>
    <dgm:cxn modelId="{920EB5AB-34F5-4609-B722-B895C5220B11}" type="presParOf" srcId="{58D943F2-3E38-49E8-ADEF-F22D9C1AB140}" destId="{E0F172D0-A7A0-40EE-93C3-CC704085B6D9}" srcOrd="1" destOrd="0" presId="urn:microsoft.com/office/officeart/2005/8/layout/hierarchy1"/>
    <dgm:cxn modelId="{35ABDA25-761C-4E7E-8B63-879236E821E2}" type="presParOf" srcId="{44D9323B-3BF5-43BE-ACAC-9F90968ABD2E}" destId="{0CEF642E-0564-43F8-B843-D91D89A6A64F}" srcOrd="2" destOrd="0" presId="urn:microsoft.com/office/officeart/2005/8/layout/hierarchy1"/>
    <dgm:cxn modelId="{A3334706-49B0-4807-8058-E0E70F91977E}" type="presParOf" srcId="{44D9323B-3BF5-43BE-ACAC-9F90968ABD2E}" destId="{18B2FD5B-D186-465E-A445-EBF1A266F4DB}" srcOrd="3" destOrd="0" presId="urn:microsoft.com/office/officeart/2005/8/layout/hierarchy1"/>
    <dgm:cxn modelId="{A4993C1B-DA7F-46F2-A0BC-D067649BE2A9}" type="presParOf" srcId="{18B2FD5B-D186-465E-A445-EBF1A266F4DB}" destId="{E5ED017B-8FFD-4A6B-91E9-66F39EBB62C4}" srcOrd="0" destOrd="0" presId="urn:microsoft.com/office/officeart/2005/8/layout/hierarchy1"/>
    <dgm:cxn modelId="{8BB83DD0-CFC2-476B-8750-3CD3A72F1022}" type="presParOf" srcId="{E5ED017B-8FFD-4A6B-91E9-66F39EBB62C4}" destId="{A07D5DAE-18C1-412A-BAB3-E19ABF2E1F99}" srcOrd="0" destOrd="0" presId="urn:microsoft.com/office/officeart/2005/8/layout/hierarchy1"/>
    <dgm:cxn modelId="{98764F64-1617-47DB-AC9D-9C8759B3F6C3}" type="presParOf" srcId="{E5ED017B-8FFD-4A6B-91E9-66F39EBB62C4}" destId="{0B81B39C-5799-44B4-9CF6-022023DFA309}" srcOrd="1" destOrd="0" presId="urn:microsoft.com/office/officeart/2005/8/layout/hierarchy1"/>
    <dgm:cxn modelId="{4BFA3C78-3E50-46A8-998E-F6F2A7F62A59}" type="presParOf" srcId="{18B2FD5B-D186-465E-A445-EBF1A266F4DB}" destId="{2C9C1604-B8EC-4F36-9187-319EBC348491}" srcOrd="1" destOrd="0" presId="urn:microsoft.com/office/officeart/2005/8/layout/hierarchy1"/>
    <dgm:cxn modelId="{8B2CD0A3-86B5-4571-9916-5BB7F66B2260}" type="presParOf" srcId="{44D9323B-3BF5-43BE-ACAC-9F90968ABD2E}" destId="{1D9D168A-D18A-4A07-9641-200328720596}" srcOrd="4" destOrd="0" presId="urn:microsoft.com/office/officeart/2005/8/layout/hierarchy1"/>
    <dgm:cxn modelId="{34594EE9-9F92-4BB1-AFB8-1AD66BF5290E}" type="presParOf" srcId="{44D9323B-3BF5-43BE-ACAC-9F90968ABD2E}" destId="{56A81682-950F-43FE-8366-82390F41E68F}" srcOrd="5" destOrd="0" presId="urn:microsoft.com/office/officeart/2005/8/layout/hierarchy1"/>
    <dgm:cxn modelId="{3D23526A-D518-4FC3-8A75-81B20C0C7891}" type="presParOf" srcId="{56A81682-950F-43FE-8366-82390F41E68F}" destId="{AB70E7FE-DB42-4337-9E3B-2E8151AF87A7}" srcOrd="0" destOrd="0" presId="urn:microsoft.com/office/officeart/2005/8/layout/hierarchy1"/>
    <dgm:cxn modelId="{3E8F6478-4093-4802-8C9A-F6A56074E176}" type="presParOf" srcId="{AB70E7FE-DB42-4337-9E3B-2E8151AF87A7}" destId="{7EC7A5CD-FB28-4CC8-B920-4F094088E315}" srcOrd="0" destOrd="0" presId="urn:microsoft.com/office/officeart/2005/8/layout/hierarchy1"/>
    <dgm:cxn modelId="{4412AD2F-5D9A-4750-AF55-5E883F022E7B}" type="presParOf" srcId="{AB70E7FE-DB42-4337-9E3B-2E8151AF87A7}" destId="{CD359E88-1F03-4456-A292-A05EE4856D81}" srcOrd="1" destOrd="0" presId="urn:microsoft.com/office/officeart/2005/8/layout/hierarchy1"/>
    <dgm:cxn modelId="{B6A4698C-7988-4B86-AC0A-739AD21E3C6C}" type="presParOf" srcId="{56A81682-950F-43FE-8366-82390F41E68F}" destId="{6C5EAD7D-1FF2-4BE3-8573-717A8163941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829DA6-A1C9-4B40-B1EC-FD506DB5A07F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88DFF670-6B6C-4872-91A4-9AD8D46A4CA6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GB">
              <a:solidFill>
                <a:schemeClr val="bg1"/>
              </a:solidFill>
            </a:rPr>
            <a:t>Missione</a:t>
          </a:r>
        </a:p>
      </dgm:t>
    </dgm:pt>
    <dgm:pt modelId="{5A395E9B-589B-4E54-AE69-509A404739C1}" type="parTrans" cxnId="{DED8940C-87DC-47AC-AEF5-2A25A2B7962C}">
      <dgm:prSet/>
      <dgm:spPr/>
      <dgm:t>
        <a:bodyPr/>
        <a:lstStyle/>
        <a:p>
          <a:endParaRPr lang="en-GB"/>
        </a:p>
      </dgm:t>
    </dgm:pt>
    <dgm:pt modelId="{00B71B97-BF38-46D6-9775-44F7D6D390B4}" type="sibTrans" cxnId="{DED8940C-87DC-47AC-AEF5-2A25A2B7962C}">
      <dgm:prSet/>
      <dgm:spPr/>
      <dgm:t>
        <a:bodyPr/>
        <a:lstStyle/>
        <a:p>
          <a:endParaRPr lang="en-GB"/>
        </a:p>
      </dgm:t>
    </dgm:pt>
    <dgm:pt modelId="{775D7D2D-AAC1-4175-86F6-50272F3E57D1}">
      <dgm:prSet phldrT="[Text]"/>
      <dgm:spPr/>
      <dgm:t>
        <a:bodyPr/>
        <a:lstStyle/>
        <a:p>
          <a:r>
            <a:rPr lang="en-GB"/>
            <a:t>Componente</a:t>
          </a:r>
        </a:p>
      </dgm:t>
    </dgm:pt>
    <dgm:pt modelId="{3A1690DE-A7AF-434C-B13B-C825CC9C7CD5}" type="parTrans" cxnId="{A1FC3B6D-B863-410C-B2F6-0931CEC25EDF}">
      <dgm:prSet/>
      <dgm:spPr/>
      <dgm:t>
        <a:bodyPr/>
        <a:lstStyle/>
        <a:p>
          <a:endParaRPr lang="en-GB"/>
        </a:p>
      </dgm:t>
    </dgm:pt>
    <dgm:pt modelId="{F20028D9-DB0B-4620-BABF-749B0C572ED7}" type="sibTrans" cxnId="{A1FC3B6D-B863-410C-B2F6-0931CEC25EDF}">
      <dgm:prSet/>
      <dgm:spPr/>
      <dgm:t>
        <a:bodyPr/>
        <a:lstStyle/>
        <a:p>
          <a:endParaRPr lang="en-GB"/>
        </a:p>
      </dgm:t>
    </dgm:pt>
    <dgm:pt modelId="{BE37A26C-4CA6-40A8-9DE6-6D9DACCB7C5A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/>
            <a:t>Investimenti / riforme</a:t>
          </a:r>
        </a:p>
      </dgm:t>
    </dgm:pt>
    <dgm:pt modelId="{550B8898-F710-46ED-9EAE-6245941AA6EE}" type="parTrans" cxnId="{4C8768AF-FD32-4B52-B775-12BCE319F95D}">
      <dgm:prSet/>
      <dgm:spPr/>
      <dgm:t>
        <a:bodyPr/>
        <a:lstStyle/>
        <a:p>
          <a:endParaRPr lang="en-GB"/>
        </a:p>
      </dgm:t>
    </dgm:pt>
    <dgm:pt modelId="{D1B3A6A2-4D91-4227-AB89-67F74DF3F09C}" type="sibTrans" cxnId="{4C8768AF-FD32-4B52-B775-12BCE319F95D}">
      <dgm:prSet/>
      <dgm:spPr/>
      <dgm:t>
        <a:bodyPr/>
        <a:lstStyle/>
        <a:p>
          <a:endParaRPr lang="en-GB"/>
        </a:p>
      </dgm:t>
    </dgm:pt>
    <dgm:pt modelId="{F6097972-6D21-4286-944F-8130831BDEA7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/>
            <a:t>misura</a:t>
          </a:r>
        </a:p>
      </dgm:t>
    </dgm:pt>
    <dgm:pt modelId="{E629B9F7-35AC-477A-A403-882F3F656332}" type="parTrans" cxnId="{F4CAFB08-1A2B-48A5-B94B-8920CA349323}">
      <dgm:prSet/>
      <dgm:spPr/>
      <dgm:t>
        <a:bodyPr/>
        <a:lstStyle/>
        <a:p>
          <a:endParaRPr lang="en-GB"/>
        </a:p>
      </dgm:t>
    </dgm:pt>
    <dgm:pt modelId="{2C86B3C2-24F3-43E1-8630-EE4CA9E133E5}" type="sibTrans" cxnId="{F4CAFB08-1A2B-48A5-B94B-8920CA349323}">
      <dgm:prSet/>
      <dgm:spPr/>
      <dgm:t>
        <a:bodyPr/>
        <a:lstStyle/>
        <a:p>
          <a:endParaRPr lang="en-GB"/>
        </a:p>
      </dgm:t>
    </dgm:pt>
    <dgm:pt modelId="{C0526E10-0350-48FA-9E68-B6E6E56FE27A}" type="pres">
      <dgm:prSet presAssocID="{6E829DA6-A1C9-4B40-B1EC-FD506DB5A07F}" presName="Name0" presStyleCnt="0">
        <dgm:presLayoutVars>
          <dgm:dir/>
          <dgm:animLvl val="lvl"/>
          <dgm:resizeHandles val="exact"/>
        </dgm:presLayoutVars>
      </dgm:prSet>
      <dgm:spPr/>
    </dgm:pt>
    <dgm:pt modelId="{572CCAB1-58A1-4FE7-95E7-FAB99256E676}" type="pres">
      <dgm:prSet presAssocID="{88DFF670-6B6C-4872-91A4-9AD8D46A4CA6}" presName="Name8" presStyleCnt="0"/>
      <dgm:spPr/>
    </dgm:pt>
    <dgm:pt modelId="{DE17375C-0260-4387-A0C9-D9AD4BABD6C2}" type="pres">
      <dgm:prSet presAssocID="{88DFF670-6B6C-4872-91A4-9AD8D46A4CA6}" presName="level" presStyleLbl="node1" presStyleIdx="0" presStyleCnt="4">
        <dgm:presLayoutVars>
          <dgm:chMax val="1"/>
          <dgm:bulletEnabled val="1"/>
        </dgm:presLayoutVars>
      </dgm:prSet>
      <dgm:spPr/>
    </dgm:pt>
    <dgm:pt modelId="{BDEA3229-0A34-4297-B0D6-35FCD016618D}" type="pres">
      <dgm:prSet presAssocID="{88DFF670-6B6C-4872-91A4-9AD8D46A4CA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DE210DC-570F-466C-985B-CB70C04AC4A1}" type="pres">
      <dgm:prSet presAssocID="{775D7D2D-AAC1-4175-86F6-50272F3E57D1}" presName="Name8" presStyleCnt="0"/>
      <dgm:spPr/>
    </dgm:pt>
    <dgm:pt modelId="{BD4270B6-42F1-401A-BA40-1169853F0616}" type="pres">
      <dgm:prSet presAssocID="{775D7D2D-AAC1-4175-86F6-50272F3E57D1}" presName="level" presStyleLbl="node1" presStyleIdx="1" presStyleCnt="4">
        <dgm:presLayoutVars>
          <dgm:chMax val="1"/>
          <dgm:bulletEnabled val="1"/>
        </dgm:presLayoutVars>
      </dgm:prSet>
      <dgm:spPr/>
    </dgm:pt>
    <dgm:pt modelId="{0EDC1A47-A6AB-4C31-91FB-23D2FF7A3000}" type="pres">
      <dgm:prSet presAssocID="{775D7D2D-AAC1-4175-86F6-50272F3E57D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8947616-BFAA-4613-AD53-BEA9F2B39D2F}" type="pres">
      <dgm:prSet presAssocID="{BE37A26C-4CA6-40A8-9DE6-6D9DACCB7C5A}" presName="Name8" presStyleCnt="0"/>
      <dgm:spPr/>
    </dgm:pt>
    <dgm:pt modelId="{1C6D222B-1272-4708-93B2-43E8ECEB91D5}" type="pres">
      <dgm:prSet presAssocID="{BE37A26C-4CA6-40A8-9DE6-6D9DACCB7C5A}" presName="level" presStyleLbl="node1" presStyleIdx="2" presStyleCnt="4">
        <dgm:presLayoutVars>
          <dgm:chMax val="1"/>
          <dgm:bulletEnabled val="1"/>
        </dgm:presLayoutVars>
      </dgm:prSet>
      <dgm:spPr/>
    </dgm:pt>
    <dgm:pt modelId="{7984F389-9076-4619-9525-56C330D0D69E}" type="pres">
      <dgm:prSet presAssocID="{BE37A26C-4CA6-40A8-9DE6-6D9DACCB7C5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4E15484-4F94-45A7-B9AA-6D26BA8E01D8}" type="pres">
      <dgm:prSet presAssocID="{F6097972-6D21-4286-944F-8130831BDEA7}" presName="Name8" presStyleCnt="0"/>
      <dgm:spPr/>
    </dgm:pt>
    <dgm:pt modelId="{D0B24C32-A5F8-4072-9830-F6C7A2FABCAC}" type="pres">
      <dgm:prSet presAssocID="{F6097972-6D21-4286-944F-8130831BDEA7}" presName="level" presStyleLbl="node1" presStyleIdx="3" presStyleCnt="4" custLinFactNeighborY="5177">
        <dgm:presLayoutVars>
          <dgm:chMax val="1"/>
          <dgm:bulletEnabled val="1"/>
        </dgm:presLayoutVars>
      </dgm:prSet>
      <dgm:spPr/>
    </dgm:pt>
    <dgm:pt modelId="{669150C6-69EE-4A33-B73D-E4B7A554783A}" type="pres">
      <dgm:prSet presAssocID="{F6097972-6D21-4286-944F-8130831BDEA7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4CAFB08-1A2B-48A5-B94B-8920CA349323}" srcId="{6E829DA6-A1C9-4B40-B1EC-FD506DB5A07F}" destId="{F6097972-6D21-4286-944F-8130831BDEA7}" srcOrd="3" destOrd="0" parTransId="{E629B9F7-35AC-477A-A403-882F3F656332}" sibTransId="{2C86B3C2-24F3-43E1-8630-EE4CA9E133E5}"/>
    <dgm:cxn modelId="{DED8940C-87DC-47AC-AEF5-2A25A2B7962C}" srcId="{6E829DA6-A1C9-4B40-B1EC-FD506DB5A07F}" destId="{88DFF670-6B6C-4872-91A4-9AD8D46A4CA6}" srcOrd="0" destOrd="0" parTransId="{5A395E9B-589B-4E54-AE69-509A404739C1}" sibTransId="{00B71B97-BF38-46D6-9775-44F7D6D390B4}"/>
    <dgm:cxn modelId="{24929D0F-C255-43F5-ABAC-9FB77C924CFB}" type="presOf" srcId="{775D7D2D-AAC1-4175-86F6-50272F3E57D1}" destId="{BD4270B6-42F1-401A-BA40-1169853F0616}" srcOrd="0" destOrd="0" presId="urn:microsoft.com/office/officeart/2005/8/layout/pyramid3"/>
    <dgm:cxn modelId="{9519131E-50F9-4D4F-A29B-C24A96C9D103}" type="presOf" srcId="{BE37A26C-4CA6-40A8-9DE6-6D9DACCB7C5A}" destId="{7984F389-9076-4619-9525-56C330D0D69E}" srcOrd="1" destOrd="0" presId="urn:microsoft.com/office/officeart/2005/8/layout/pyramid3"/>
    <dgm:cxn modelId="{5CC65228-C592-420A-8401-679FB9C1B321}" type="presOf" srcId="{6E829DA6-A1C9-4B40-B1EC-FD506DB5A07F}" destId="{C0526E10-0350-48FA-9E68-B6E6E56FE27A}" srcOrd="0" destOrd="0" presId="urn:microsoft.com/office/officeart/2005/8/layout/pyramid3"/>
    <dgm:cxn modelId="{29C34C29-6559-4204-B300-E6B096C96D5D}" type="presOf" srcId="{BE37A26C-4CA6-40A8-9DE6-6D9DACCB7C5A}" destId="{1C6D222B-1272-4708-93B2-43E8ECEB91D5}" srcOrd="0" destOrd="0" presId="urn:microsoft.com/office/officeart/2005/8/layout/pyramid3"/>
    <dgm:cxn modelId="{A1FC3B6D-B863-410C-B2F6-0931CEC25EDF}" srcId="{6E829DA6-A1C9-4B40-B1EC-FD506DB5A07F}" destId="{775D7D2D-AAC1-4175-86F6-50272F3E57D1}" srcOrd="1" destOrd="0" parTransId="{3A1690DE-A7AF-434C-B13B-C825CC9C7CD5}" sibTransId="{F20028D9-DB0B-4620-BABF-749B0C572ED7}"/>
    <dgm:cxn modelId="{5E66928F-56C8-4EC7-948F-7F7B6570A51D}" type="presOf" srcId="{F6097972-6D21-4286-944F-8130831BDEA7}" destId="{669150C6-69EE-4A33-B73D-E4B7A554783A}" srcOrd="1" destOrd="0" presId="urn:microsoft.com/office/officeart/2005/8/layout/pyramid3"/>
    <dgm:cxn modelId="{606D80A1-FDCA-4B0C-B6F2-7D04B5A015ED}" type="presOf" srcId="{775D7D2D-AAC1-4175-86F6-50272F3E57D1}" destId="{0EDC1A47-A6AB-4C31-91FB-23D2FF7A3000}" srcOrd="1" destOrd="0" presId="urn:microsoft.com/office/officeart/2005/8/layout/pyramid3"/>
    <dgm:cxn modelId="{4C8768AF-FD32-4B52-B775-12BCE319F95D}" srcId="{6E829DA6-A1C9-4B40-B1EC-FD506DB5A07F}" destId="{BE37A26C-4CA6-40A8-9DE6-6D9DACCB7C5A}" srcOrd="2" destOrd="0" parTransId="{550B8898-F710-46ED-9EAE-6245941AA6EE}" sibTransId="{D1B3A6A2-4D91-4227-AB89-67F74DF3F09C}"/>
    <dgm:cxn modelId="{88F241B4-FBB0-4804-B495-F121A73954B9}" type="presOf" srcId="{88DFF670-6B6C-4872-91A4-9AD8D46A4CA6}" destId="{DE17375C-0260-4387-A0C9-D9AD4BABD6C2}" srcOrd="0" destOrd="0" presId="urn:microsoft.com/office/officeart/2005/8/layout/pyramid3"/>
    <dgm:cxn modelId="{E764CDE2-9B51-4EB2-9426-A83624AE47C9}" type="presOf" srcId="{88DFF670-6B6C-4872-91A4-9AD8D46A4CA6}" destId="{BDEA3229-0A34-4297-B0D6-35FCD016618D}" srcOrd="1" destOrd="0" presId="urn:microsoft.com/office/officeart/2005/8/layout/pyramid3"/>
    <dgm:cxn modelId="{C64290FC-7C48-442B-9A17-33295E568ADC}" type="presOf" srcId="{F6097972-6D21-4286-944F-8130831BDEA7}" destId="{D0B24C32-A5F8-4072-9830-F6C7A2FABCAC}" srcOrd="0" destOrd="0" presId="urn:microsoft.com/office/officeart/2005/8/layout/pyramid3"/>
    <dgm:cxn modelId="{19736BCD-424C-4D6A-B3F9-C75F375596D9}" type="presParOf" srcId="{C0526E10-0350-48FA-9E68-B6E6E56FE27A}" destId="{572CCAB1-58A1-4FE7-95E7-FAB99256E676}" srcOrd="0" destOrd="0" presId="urn:microsoft.com/office/officeart/2005/8/layout/pyramid3"/>
    <dgm:cxn modelId="{ED690C44-1BC8-4259-838F-26010C020D79}" type="presParOf" srcId="{572CCAB1-58A1-4FE7-95E7-FAB99256E676}" destId="{DE17375C-0260-4387-A0C9-D9AD4BABD6C2}" srcOrd="0" destOrd="0" presId="urn:microsoft.com/office/officeart/2005/8/layout/pyramid3"/>
    <dgm:cxn modelId="{40010B19-AC8E-4C55-B947-62D991ADDB3C}" type="presParOf" srcId="{572CCAB1-58A1-4FE7-95E7-FAB99256E676}" destId="{BDEA3229-0A34-4297-B0D6-35FCD016618D}" srcOrd="1" destOrd="0" presId="urn:microsoft.com/office/officeart/2005/8/layout/pyramid3"/>
    <dgm:cxn modelId="{134566F0-38DB-4E1B-94CF-9CD9E3C07E7E}" type="presParOf" srcId="{C0526E10-0350-48FA-9E68-B6E6E56FE27A}" destId="{FDE210DC-570F-466C-985B-CB70C04AC4A1}" srcOrd="1" destOrd="0" presId="urn:microsoft.com/office/officeart/2005/8/layout/pyramid3"/>
    <dgm:cxn modelId="{3338D810-B9E3-4575-806E-FFDDF31EEF05}" type="presParOf" srcId="{FDE210DC-570F-466C-985B-CB70C04AC4A1}" destId="{BD4270B6-42F1-401A-BA40-1169853F0616}" srcOrd="0" destOrd="0" presId="urn:microsoft.com/office/officeart/2005/8/layout/pyramid3"/>
    <dgm:cxn modelId="{4D97DACD-109E-4517-B44C-D5EFBB6AA612}" type="presParOf" srcId="{FDE210DC-570F-466C-985B-CB70C04AC4A1}" destId="{0EDC1A47-A6AB-4C31-91FB-23D2FF7A3000}" srcOrd="1" destOrd="0" presId="urn:microsoft.com/office/officeart/2005/8/layout/pyramid3"/>
    <dgm:cxn modelId="{EA0C440B-682C-4E88-88B8-1FD9119E83B2}" type="presParOf" srcId="{C0526E10-0350-48FA-9E68-B6E6E56FE27A}" destId="{B8947616-BFAA-4613-AD53-BEA9F2B39D2F}" srcOrd="2" destOrd="0" presId="urn:microsoft.com/office/officeart/2005/8/layout/pyramid3"/>
    <dgm:cxn modelId="{04E5225A-C0DA-4F0A-AA72-AD2F6898A4DB}" type="presParOf" srcId="{B8947616-BFAA-4613-AD53-BEA9F2B39D2F}" destId="{1C6D222B-1272-4708-93B2-43E8ECEB91D5}" srcOrd="0" destOrd="0" presId="urn:microsoft.com/office/officeart/2005/8/layout/pyramid3"/>
    <dgm:cxn modelId="{E9B06D71-45D7-4C48-8D4E-74AFFC26F708}" type="presParOf" srcId="{B8947616-BFAA-4613-AD53-BEA9F2B39D2F}" destId="{7984F389-9076-4619-9525-56C330D0D69E}" srcOrd="1" destOrd="0" presId="urn:microsoft.com/office/officeart/2005/8/layout/pyramid3"/>
    <dgm:cxn modelId="{1EA724B1-A0E0-4F8E-9D6D-F89149F75773}" type="presParOf" srcId="{C0526E10-0350-48FA-9E68-B6E6E56FE27A}" destId="{14E15484-4F94-45A7-B9AA-6D26BA8E01D8}" srcOrd="3" destOrd="0" presId="urn:microsoft.com/office/officeart/2005/8/layout/pyramid3"/>
    <dgm:cxn modelId="{A0DF33D0-E3B6-4658-A4F8-98A92B5FE250}" type="presParOf" srcId="{14E15484-4F94-45A7-B9AA-6D26BA8E01D8}" destId="{D0B24C32-A5F8-4072-9830-F6C7A2FABCAC}" srcOrd="0" destOrd="0" presId="urn:microsoft.com/office/officeart/2005/8/layout/pyramid3"/>
    <dgm:cxn modelId="{8C432B3C-E333-46F5-A356-8CC4F218F87C}" type="presParOf" srcId="{14E15484-4F94-45A7-B9AA-6D26BA8E01D8}" destId="{669150C6-69EE-4A33-B73D-E4B7A554783A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E78F7A-7877-4217-B1BE-E7FEB90377D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CD0B96CF-765A-40DE-AB22-4B5F84182F2B}">
      <dgm:prSet phldrT="[Text]"/>
      <dgm:spPr/>
      <dgm:t>
        <a:bodyPr/>
        <a:lstStyle/>
        <a:p>
          <a:r>
            <a:rPr lang="en-GB"/>
            <a:t>…</a:t>
          </a:r>
        </a:p>
      </dgm:t>
    </dgm:pt>
    <dgm:pt modelId="{5686A725-77BE-4BBC-90E3-1AE1250ABD36}" type="parTrans" cxnId="{1A65357D-A1D6-4488-99B2-05C585BD48B7}">
      <dgm:prSet/>
      <dgm:spPr/>
      <dgm:t>
        <a:bodyPr/>
        <a:lstStyle/>
        <a:p>
          <a:endParaRPr lang="en-GB"/>
        </a:p>
      </dgm:t>
    </dgm:pt>
    <dgm:pt modelId="{6E8784C9-6FB6-45EC-8819-F6A5B1ADF7E7}" type="sibTrans" cxnId="{1A65357D-A1D6-4488-99B2-05C585BD48B7}">
      <dgm:prSet/>
      <dgm:spPr/>
      <dgm:t>
        <a:bodyPr/>
        <a:lstStyle/>
        <a:p>
          <a:endParaRPr lang="en-GB"/>
        </a:p>
      </dgm:t>
    </dgm:pt>
    <dgm:pt modelId="{8E4691AE-9B8E-404F-B1E2-D1D221FBE34F}">
      <dgm:prSet phldrT="[Text]"/>
      <dgm:spPr/>
      <dgm:t>
        <a:bodyPr/>
        <a:lstStyle/>
        <a:p>
          <a:r>
            <a:rPr lang="en-GB"/>
            <a:t>….</a:t>
          </a:r>
        </a:p>
      </dgm:t>
    </dgm:pt>
    <dgm:pt modelId="{8CC0C814-340C-48F5-97AD-71690EAB4181}" type="parTrans" cxnId="{66E88F11-0E36-498E-B22B-1EB9A0385977}">
      <dgm:prSet/>
      <dgm:spPr/>
      <dgm:t>
        <a:bodyPr/>
        <a:lstStyle/>
        <a:p>
          <a:endParaRPr lang="en-GB"/>
        </a:p>
      </dgm:t>
    </dgm:pt>
    <dgm:pt modelId="{4A977C1D-B77F-4C9F-B722-29D0655DBB6E}" type="sibTrans" cxnId="{66E88F11-0E36-498E-B22B-1EB9A0385977}">
      <dgm:prSet/>
      <dgm:spPr/>
      <dgm:t>
        <a:bodyPr/>
        <a:lstStyle/>
        <a:p>
          <a:endParaRPr lang="en-GB"/>
        </a:p>
      </dgm:t>
    </dgm:pt>
    <dgm:pt modelId="{C67A05DB-88C6-4E53-9E8F-173A4CA9435D}">
      <dgm:prSet phldrT="[Text]"/>
      <dgm:spPr/>
      <dgm:t>
        <a:bodyPr/>
        <a:lstStyle/>
        <a:p>
          <a:r>
            <a:rPr lang="en-GB" b="1"/>
            <a:t>2026</a:t>
          </a:r>
        </a:p>
        <a:p>
          <a:r>
            <a:rPr lang="en-GB"/>
            <a:t>3000 posti letto</a:t>
          </a:r>
        </a:p>
      </dgm:t>
    </dgm:pt>
    <dgm:pt modelId="{917F8E40-D2A0-4BC3-ACB4-CD9038674327}" type="parTrans" cxnId="{9CD8B5D0-F239-4279-95E0-402689E518D1}">
      <dgm:prSet/>
      <dgm:spPr/>
      <dgm:t>
        <a:bodyPr/>
        <a:lstStyle/>
        <a:p>
          <a:endParaRPr lang="en-GB"/>
        </a:p>
      </dgm:t>
    </dgm:pt>
    <dgm:pt modelId="{60E05FAB-53EE-4786-9D47-359A5128076A}" type="sibTrans" cxnId="{9CD8B5D0-F239-4279-95E0-402689E518D1}">
      <dgm:prSet/>
      <dgm:spPr/>
      <dgm:t>
        <a:bodyPr/>
        <a:lstStyle/>
        <a:p>
          <a:endParaRPr lang="en-GB"/>
        </a:p>
      </dgm:t>
    </dgm:pt>
    <dgm:pt modelId="{040B5119-B9C6-4490-8CDE-4007347AE802}" type="pres">
      <dgm:prSet presAssocID="{99E78F7A-7877-4217-B1BE-E7FEB90377D8}" presName="Name0" presStyleCnt="0">
        <dgm:presLayoutVars>
          <dgm:dir/>
          <dgm:resizeHandles val="exact"/>
        </dgm:presLayoutVars>
      </dgm:prSet>
      <dgm:spPr/>
    </dgm:pt>
    <dgm:pt modelId="{040ECFA0-746A-4D50-B1D1-2D1FBCB56113}" type="pres">
      <dgm:prSet presAssocID="{99E78F7A-7877-4217-B1BE-E7FEB90377D8}" presName="arrow" presStyleLbl="bgShp" presStyleIdx="0" presStyleCnt="1"/>
      <dgm:spPr/>
    </dgm:pt>
    <dgm:pt modelId="{6BC9E269-0A55-475D-BE8B-06102201B319}" type="pres">
      <dgm:prSet presAssocID="{99E78F7A-7877-4217-B1BE-E7FEB90377D8}" presName="points" presStyleCnt="0"/>
      <dgm:spPr/>
    </dgm:pt>
    <dgm:pt modelId="{5D253131-272F-444A-A406-3C4FA9EF8776}" type="pres">
      <dgm:prSet presAssocID="{CD0B96CF-765A-40DE-AB22-4B5F84182F2B}" presName="compositeA" presStyleCnt="0"/>
      <dgm:spPr/>
    </dgm:pt>
    <dgm:pt modelId="{0FAD268B-84A3-4DFF-B771-4E5AFB16B7D0}" type="pres">
      <dgm:prSet presAssocID="{CD0B96CF-765A-40DE-AB22-4B5F84182F2B}" presName="textA" presStyleLbl="revTx" presStyleIdx="0" presStyleCnt="3">
        <dgm:presLayoutVars>
          <dgm:bulletEnabled val="1"/>
        </dgm:presLayoutVars>
      </dgm:prSet>
      <dgm:spPr/>
    </dgm:pt>
    <dgm:pt modelId="{DFD0DF4A-78E1-4EE2-911E-321D6D4EBF3B}" type="pres">
      <dgm:prSet presAssocID="{CD0B96CF-765A-40DE-AB22-4B5F84182F2B}" presName="circleA" presStyleLbl="node1" presStyleIdx="0" presStyleCnt="3"/>
      <dgm:spPr/>
    </dgm:pt>
    <dgm:pt modelId="{B8D158A7-5630-4F12-96D0-266BBE2AB992}" type="pres">
      <dgm:prSet presAssocID="{CD0B96CF-765A-40DE-AB22-4B5F84182F2B}" presName="spaceA" presStyleCnt="0"/>
      <dgm:spPr/>
    </dgm:pt>
    <dgm:pt modelId="{201FA4A9-9857-48B8-BF38-E62FFE1CD44A}" type="pres">
      <dgm:prSet presAssocID="{6E8784C9-6FB6-45EC-8819-F6A5B1ADF7E7}" presName="space" presStyleCnt="0"/>
      <dgm:spPr/>
    </dgm:pt>
    <dgm:pt modelId="{A2B6C451-CFB3-40AB-AB7A-8453304EF5FC}" type="pres">
      <dgm:prSet presAssocID="{8E4691AE-9B8E-404F-B1E2-D1D221FBE34F}" presName="compositeB" presStyleCnt="0"/>
      <dgm:spPr/>
    </dgm:pt>
    <dgm:pt modelId="{010CD3DC-E856-4F30-8CAA-BEF800F8CD78}" type="pres">
      <dgm:prSet presAssocID="{8E4691AE-9B8E-404F-B1E2-D1D221FBE34F}" presName="textB" presStyleLbl="revTx" presStyleIdx="1" presStyleCnt="3">
        <dgm:presLayoutVars>
          <dgm:bulletEnabled val="1"/>
        </dgm:presLayoutVars>
      </dgm:prSet>
      <dgm:spPr/>
    </dgm:pt>
    <dgm:pt modelId="{019826B0-72A2-43BC-9E49-24C6296143E5}" type="pres">
      <dgm:prSet presAssocID="{8E4691AE-9B8E-404F-B1E2-D1D221FBE34F}" presName="circleB" presStyleLbl="node1" presStyleIdx="1" presStyleCnt="3"/>
      <dgm:spPr/>
    </dgm:pt>
    <dgm:pt modelId="{AFE8A48D-CB80-443F-A6CB-75B0C71A53D9}" type="pres">
      <dgm:prSet presAssocID="{8E4691AE-9B8E-404F-B1E2-D1D221FBE34F}" presName="spaceB" presStyleCnt="0"/>
      <dgm:spPr/>
    </dgm:pt>
    <dgm:pt modelId="{E7C60D7A-9C81-4D79-9E52-E2DCD96D1ABE}" type="pres">
      <dgm:prSet presAssocID="{4A977C1D-B77F-4C9F-B722-29D0655DBB6E}" presName="space" presStyleCnt="0"/>
      <dgm:spPr/>
    </dgm:pt>
    <dgm:pt modelId="{82035D70-267E-461E-A4FD-1ECE4A63A36C}" type="pres">
      <dgm:prSet presAssocID="{C67A05DB-88C6-4E53-9E8F-173A4CA9435D}" presName="compositeA" presStyleCnt="0"/>
      <dgm:spPr/>
    </dgm:pt>
    <dgm:pt modelId="{797F57CC-02A2-4F2E-B9C5-8DD4B6CA97D2}" type="pres">
      <dgm:prSet presAssocID="{C67A05DB-88C6-4E53-9E8F-173A4CA9435D}" presName="textA" presStyleLbl="revTx" presStyleIdx="2" presStyleCnt="3">
        <dgm:presLayoutVars>
          <dgm:bulletEnabled val="1"/>
        </dgm:presLayoutVars>
      </dgm:prSet>
      <dgm:spPr/>
    </dgm:pt>
    <dgm:pt modelId="{5E565F34-7895-4F12-9DFE-DBB90D18FCF1}" type="pres">
      <dgm:prSet presAssocID="{C67A05DB-88C6-4E53-9E8F-173A4CA9435D}" presName="circleA" presStyleLbl="node1" presStyleIdx="2" presStyleCnt="3"/>
      <dgm:spPr/>
    </dgm:pt>
    <dgm:pt modelId="{9D86EF8A-32A8-426E-90B2-E4F03BE9B2F8}" type="pres">
      <dgm:prSet presAssocID="{C67A05DB-88C6-4E53-9E8F-173A4CA9435D}" presName="spaceA" presStyleCnt="0"/>
      <dgm:spPr/>
    </dgm:pt>
  </dgm:ptLst>
  <dgm:cxnLst>
    <dgm:cxn modelId="{B2F84906-8BD3-42A7-8EAC-7732FD26DD29}" type="presOf" srcId="{99E78F7A-7877-4217-B1BE-E7FEB90377D8}" destId="{040B5119-B9C6-4490-8CDE-4007347AE802}" srcOrd="0" destOrd="0" presId="urn:microsoft.com/office/officeart/2005/8/layout/hProcess11"/>
    <dgm:cxn modelId="{66E88F11-0E36-498E-B22B-1EB9A0385977}" srcId="{99E78F7A-7877-4217-B1BE-E7FEB90377D8}" destId="{8E4691AE-9B8E-404F-B1E2-D1D221FBE34F}" srcOrd="1" destOrd="0" parTransId="{8CC0C814-340C-48F5-97AD-71690EAB4181}" sibTransId="{4A977C1D-B77F-4C9F-B722-29D0655DBB6E}"/>
    <dgm:cxn modelId="{61FE3244-753A-4274-B205-DCF01E5E5CBC}" type="presOf" srcId="{8E4691AE-9B8E-404F-B1E2-D1D221FBE34F}" destId="{010CD3DC-E856-4F30-8CAA-BEF800F8CD78}" srcOrd="0" destOrd="0" presId="urn:microsoft.com/office/officeart/2005/8/layout/hProcess11"/>
    <dgm:cxn modelId="{47C10D78-DCB6-4EC1-9BAF-6B470E58D837}" type="presOf" srcId="{C67A05DB-88C6-4E53-9E8F-173A4CA9435D}" destId="{797F57CC-02A2-4F2E-B9C5-8DD4B6CA97D2}" srcOrd="0" destOrd="0" presId="urn:microsoft.com/office/officeart/2005/8/layout/hProcess11"/>
    <dgm:cxn modelId="{32A7A658-CFDB-4294-8875-EF41F771758F}" type="presOf" srcId="{CD0B96CF-765A-40DE-AB22-4B5F84182F2B}" destId="{0FAD268B-84A3-4DFF-B771-4E5AFB16B7D0}" srcOrd="0" destOrd="0" presId="urn:microsoft.com/office/officeart/2005/8/layout/hProcess11"/>
    <dgm:cxn modelId="{1A65357D-A1D6-4488-99B2-05C585BD48B7}" srcId="{99E78F7A-7877-4217-B1BE-E7FEB90377D8}" destId="{CD0B96CF-765A-40DE-AB22-4B5F84182F2B}" srcOrd="0" destOrd="0" parTransId="{5686A725-77BE-4BBC-90E3-1AE1250ABD36}" sibTransId="{6E8784C9-6FB6-45EC-8819-F6A5B1ADF7E7}"/>
    <dgm:cxn modelId="{9CD8B5D0-F239-4279-95E0-402689E518D1}" srcId="{99E78F7A-7877-4217-B1BE-E7FEB90377D8}" destId="{C67A05DB-88C6-4E53-9E8F-173A4CA9435D}" srcOrd="2" destOrd="0" parTransId="{917F8E40-D2A0-4BC3-ACB4-CD9038674327}" sibTransId="{60E05FAB-53EE-4786-9D47-359A5128076A}"/>
    <dgm:cxn modelId="{A37F8E78-CFA2-44EF-94EB-0E8E88ED17A2}" type="presParOf" srcId="{040B5119-B9C6-4490-8CDE-4007347AE802}" destId="{040ECFA0-746A-4D50-B1D1-2D1FBCB56113}" srcOrd="0" destOrd="0" presId="urn:microsoft.com/office/officeart/2005/8/layout/hProcess11"/>
    <dgm:cxn modelId="{4BA56BAC-33E0-4A16-A556-8F0B4BE5488C}" type="presParOf" srcId="{040B5119-B9C6-4490-8CDE-4007347AE802}" destId="{6BC9E269-0A55-475D-BE8B-06102201B319}" srcOrd="1" destOrd="0" presId="urn:microsoft.com/office/officeart/2005/8/layout/hProcess11"/>
    <dgm:cxn modelId="{E278F9D9-5057-4737-9E1C-8E908DC9618C}" type="presParOf" srcId="{6BC9E269-0A55-475D-BE8B-06102201B319}" destId="{5D253131-272F-444A-A406-3C4FA9EF8776}" srcOrd="0" destOrd="0" presId="urn:microsoft.com/office/officeart/2005/8/layout/hProcess11"/>
    <dgm:cxn modelId="{4E805881-1CF2-4B64-BFD5-36BE2A1C414F}" type="presParOf" srcId="{5D253131-272F-444A-A406-3C4FA9EF8776}" destId="{0FAD268B-84A3-4DFF-B771-4E5AFB16B7D0}" srcOrd="0" destOrd="0" presId="urn:microsoft.com/office/officeart/2005/8/layout/hProcess11"/>
    <dgm:cxn modelId="{9CDEBEDC-68B0-4791-839B-0921136B1173}" type="presParOf" srcId="{5D253131-272F-444A-A406-3C4FA9EF8776}" destId="{DFD0DF4A-78E1-4EE2-911E-321D6D4EBF3B}" srcOrd="1" destOrd="0" presId="urn:microsoft.com/office/officeart/2005/8/layout/hProcess11"/>
    <dgm:cxn modelId="{3AF95089-E26F-4CDB-B274-A537061438AA}" type="presParOf" srcId="{5D253131-272F-444A-A406-3C4FA9EF8776}" destId="{B8D158A7-5630-4F12-96D0-266BBE2AB992}" srcOrd="2" destOrd="0" presId="urn:microsoft.com/office/officeart/2005/8/layout/hProcess11"/>
    <dgm:cxn modelId="{97A0A986-D1F7-407E-B1C2-A130175C4D58}" type="presParOf" srcId="{6BC9E269-0A55-475D-BE8B-06102201B319}" destId="{201FA4A9-9857-48B8-BF38-E62FFE1CD44A}" srcOrd="1" destOrd="0" presId="urn:microsoft.com/office/officeart/2005/8/layout/hProcess11"/>
    <dgm:cxn modelId="{56F220FE-8F09-44A3-A602-3FC337F22BDB}" type="presParOf" srcId="{6BC9E269-0A55-475D-BE8B-06102201B319}" destId="{A2B6C451-CFB3-40AB-AB7A-8453304EF5FC}" srcOrd="2" destOrd="0" presId="urn:microsoft.com/office/officeart/2005/8/layout/hProcess11"/>
    <dgm:cxn modelId="{03C7BCCB-FA34-4669-B82F-B87C1077F056}" type="presParOf" srcId="{A2B6C451-CFB3-40AB-AB7A-8453304EF5FC}" destId="{010CD3DC-E856-4F30-8CAA-BEF800F8CD78}" srcOrd="0" destOrd="0" presId="urn:microsoft.com/office/officeart/2005/8/layout/hProcess11"/>
    <dgm:cxn modelId="{14B945EC-0EE5-4561-852F-3A7612776AB7}" type="presParOf" srcId="{A2B6C451-CFB3-40AB-AB7A-8453304EF5FC}" destId="{019826B0-72A2-43BC-9E49-24C6296143E5}" srcOrd="1" destOrd="0" presId="urn:microsoft.com/office/officeart/2005/8/layout/hProcess11"/>
    <dgm:cxn modelId="{0872E1D4-8853-4116-B8CC-4A7AAB94F8EB}" type="presParOf" srcId="{A2B6C451-CFB3-40AB-AB7A-8453304EF5FC}" destId="{AFE8A48D-CB80-443F-A6CB-75B0C71A53D9}" srcOrd="2" destOrd="0" presId="urn:microsoft.com/office/officeart/2005/8/layout/hProcess11"/>
    <dgm:cxn modelId="{6E184E74-73E1-42E0-BB3B-F1DA4E95C273}" type="presParOf" srcId="{6BC9E269-0A55-475D-BE8B-06102201B319}" destId="{E7C60D7A-9C81-4D79-9E52-E2DCD96D1ABE}" srcOrd="3" destOrd="0" presId="urn:microsoft.com/office/officeart/2005/8/layout/hProcess11"/>
    <dgm:cxn modelId="{BFCA574B-5778-462F-A479-2DB21A037BF6}" type="presParOf" srcId="{6BC9E269-0A55-475D-BE8B-06102201B319}" destId="{82035D70-267E-461E-A4FD-1ECE4A63A36C}" srcOrd="4" destOrd="0" presId="urn:microsoft.com/office/officeart/2005/8/layout/hProcess11"/>
    <dgm:cxn modelId="{E52226BE-0011-4E02-B6F3-8A83AD59D4E4}" type="presParOf" srcId="{82035D70-267E-461E-A4FD-1ECE4A63A36C}" destId="{797F57CC-02A2-4F2E-B9C5-8DD4B6CA97D2}" srcOrd="0" destOrd="0" presId="urn:microsoft.com/office/officeart/2005/8/layout/hProcess11"/>
    <dgm:cxn modelId="{FA9F3423-1BCE-4B5C-922F-2314D8907652}" type="presParOf" srcId="{82035D70-267E-461E-A4FD-1ECE4A63A36C}" destId="{5E565F34-7895-4F12-9DFE-DBB90D18FCF1}" srcOrd="1" destOrd="0" presId="urn:microsoft.com/office/officeart/2005/8/layout/hProcess11"/>
    <dgm:cxn modelId="{2D29089D-B860-4835-A853-6EED415455FB}" type="presParOf" srcId="{82035D70-267E-461E-A4FD-1ECE4A63A36C}" destId="{9D86EF8A-32A8-426E-90B2-E4F03BE9B2F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E78F7A-7877-4217-B1BE-E7FEB90377D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CD0B96CF-765A-40DE-AB22-4B5F84182F2B}">
      <dgm:prSet phldrT="[Text]"/>
      <dgm:spPr/>
      <dgm:t>
        <a:bodyPr/>
        <a:lstStyle/>
        <a:p>
          <a:r>
            <a:rPr lang="en-GB" b="1"/>
            <a:t>2024</a:t>
          </a:r>
        </a:p>
        <a:p>
          <a:r>
            <a:rPr lang="en-GB" b="0"/>
            <a:t>1000 posti letto</a:t>
          </a:r>
        </a:p>
      </dgm:t>
    </dgm:pt>
    <dgm:pt modelId="{5686A725-77BE-4BBC-90E3-1AE1250ABD36}" type="parTrans" cxnId="{1A65357D-A1D6-4488-99B2-05C585BD48B7}">
      <dgm:prSet/>
      <dgm:spPr/>
      <dgm:t>
        <a:bodyPr/>
        <a:lstStyle/>
        <a:p>
          <a:endParaRPr lang="en-GB"/>
        </a:p>
      </dgm:t>
    </dgm:pt>
    <dgm:pt modelId="{6E8784C9-6FB6-45EC-8819-F6A5B1ADF7E7}" type="sibTrans" cxnId="{1A65357D-A1D6-4488-99B2-05C585BD48B7}">
      <dgm:prSet/>
      <dgm:spPr/>
      <dgm:t>
        <a:bodyPr/>
        <a:lstStyle/>
        <a:p>
          <a:endParaRPr lang="en-GB"/>
        </a:p>
      </dgm:t>
    </dgm:pt>
    <dgm:pt modelId="{8E4691AE-9B8E-404F-B1E2-D1D221FBE34F}">
      <dgm:prSet phldrT="[Text]"/>
      <dgm:spPr/>
      <dgm:t>
        <a:bodyPr/>
        <a:lstStyle/>
        <a:p>
          <a:r>
            <a:rPr lang="en-GB" b="1"/>
            <a:t>2025</a:t>
          </a:r>
        </a:p>
        <a:p>
          <a:r>
            <a:rPr lang="en-GB"/>
            <a:t>2000 posti letto</a:t>
          </a:r>
        </a:p>
      </dgm:t>
    </dgm:pt>
    <dgm:pt modelId="{8CC0C814-340C-48F5-97AD-71690EAB4181}" type="parTrans" cxnId="{66E88F11-0E36-498E-B22B-1EB9A0385977}">
      <dgm:prSet/>
      <dgm:spPr/>
      <dgm:t>
        <a:bodyPr/>
        <a:lstStyle/>
        <a:p>
          <a:endParaRPr lang="en-GB"/>
        </a:p>
      </dgm:t>
    </dgm:pt>
    <dgm:pt modelId="{4A977C1D-B77F-4C9F-B722-29D0655DBB6E}" type="sibTrans" cxnId="{66E88F11-0E36-498E-B22B-1EB9A0385977}">
      <dgm:prSet/>
      <dgm:spPr/>
      <dgm:t>
        <a:bodyPr/>
        <a:lstStyle/>
        <a:p>
          <a:endParaRPr lang="en-GB"/>
        </a:p>
      </dgm:t>
    </dgm:pt>
    <dgm:pt modelId="{C67A05DB-88C6-4E53-9E8F-173A4CA9435D}">
      <dgm:prSet phldrT="[Text]"/>
      <dgm:spPr/>
      <dgm:t>
        <a:bodyPr/>
        <a:lstStyle/>
        <a:p>
          <a:r>
            <a:rPr lang="en-GB" b="1"/>
            <a:t>2026</a:t>
          </a:r>
        </a:p>
        <a:p>
          <a:r>
            <a:rPr lang="en-GB"/>
            <a:t>3000 posti letto</a:t>
          </a:r>
        </a:p>
      </dgm:t>
    </dgm:pt>
    <dgm:pt modelId="{917F8E40-D2A0-4BC3-ACB4-CD9038674327}" type="parTrans" cxnId="{9CD8B5D0-F239-4279-95E0-402689E518D1}">
      <dgm:prSet/>
      <dgm:spPr/>
      <dgm:t>
        <a:bodyPr/>
        <a:lstStyle/>
        <a:p>
          <a:endParaRPr lang="en-GB"/>
        </a:p>
      </dgm:t>
    </dgm:pt>
    <dgm:pt modelId="{60E05FAB-53EE-4786-9D47-359A5128076A}" type="sibTrans" cxnId="{9CD8B5D0-F239-4279-95E0-402689E518D1}">
      <dgm:prSet/>
      <dgm:spPr/>
      <dgm:t>
        <a:bodyPr/>
        <a:lstStyle/>
        <a:p>
          <a:endParaRPr lang="en-GB"/>
        </a:p>
      </dgm:t>
    </dgm:pt>
    <dgm:pt modelId="{040B5119-B9C6-4490-8CDE-4007347AE802}" type="pres">
      <dgm:prSet presAssocID="{99E78F7A-7877-4217-B1BE-E7FEB90377D8}" presName="Name0" presStyleCnt="0">
        <dgm:presLayoutVars>
          <dgm:dir/>
          <dgm:resizeHandles val="exact"/>
        </dgm:presLayoutVars>
      </dgm:prSet>
      <dgm:spPr/>
    </dgm:pt>
    <dgm:pt modelId="{040ECFA0-746A-4D50-B1D1-2D1FBCB56113}" type="pres">
      <dgm:prSet presAssocID="{99E78F7A-7877-4217-B1BE-E7FEB90377D8}" presName="arrow" presStyleLbl="bgShp" presStyleIdx="0" presStyleCnt="1"/>
      <dgm:spPr/>
    </dgm:pt>
    <dgm:pt modelId="{6BC9E269-0A55-475D-BE8B-06102201B319}" type="pres">
      <dgm:prSet presAssocID="{99E78F7A-7877-4217-B1BE-E7FEB90377D8}" presName="points" presStyleCnt="0"/>
      <dgm:spPr/>
    </dgm:pt>
    <dgm:pt modelId="{5D253131-272F-444A-A406-3C4FA9EF8776}" type="pres">
      <dgm:prSet presAssocID="{CD0B96CF-765A-40DE-AB22-4B5F84182F2B}" presName="compositeA" presStyleCnt="0"/>
      <dgm:spPr/>
    </dgm:pt>
    <dgm:pt modelId="{0FAD268B-84A3-4DFF-B771-4E5AFB16B7D0}" type="pres">
      <dgm:prSet presAssocID="{CD0B96CF-765A-40DE-AB22-4B5F84182F2B}" presName="textA" presStyleLbl="revTx" presStyleIdx="0" presStyleCnt="3">
        <dgm:presLayoutVars>
          <dgm:bulletEnabled val="1"/>
        </dgm:presLayoutVars>
      </dgm:prSet>
      <dgm:spPr/>
    </dgm:pt>
    <dgm:pt modelId="{DFD0DF4A-78E1-4EE2-911E-321D6D4EBF3B}" type="pres">
      <dgm:prSet presAssocID="{CD0B96CF-765A-40DE-AB22-4B5F84182F2B}" presName="circleA" presStyleLbl="node1" presStyleIdx="0" presStyleCnt="3"/>
      <dgm:spPr/>
    </dgm:pt>
    <dgm:pt modelId="{B8D158A7-5630-4F12-96D0-266BBE2AB992}" type="pres">
      <dgm:prSet presAssocID="{CD0B96CF-765A-40DE-AB22-4B5F84182F2B}" presName="spaceA" presStyleCnt="0"/>
      <dgm:spPr/>
    </dgm:pt>
    <dgm:pt modelId="{201FA4A9-9857-48B8-BF38-E62FFE1CD44A}" type="pres">
      <dgm:prSet presAssocID="{6E8784C9-6FB6-45EC-8819-F6A5B1ADF7E7}" presName="space" presStyleCnt="0"/>
      <dgm:spPr/>
    </dgm:pt>
    <dgm:pt modelId="{A2B6C451-CFB3-40AB-AB7A-8453304EF5FC}" type="pres">
      <dgm:prSet presAssocID="{8E4691AE-9B8E-404F-B1E2-D1D221FBE34F}" presName="compositeB" presStyleCnt="0"/>
      <dgm:spPr/>
    </dgm:pt>
    <dgm:pt modelId="{010CD3DC-E856-4F30-8CAA-BEF800F8CD78}" type="pres">
      <dgm:prSet presAssocID="{8E4691AE-9B8E-404F-B1E2-D1D221FBE34F}" presName="textB" presStyleLbl="revTx" presStyleIdx="1" presStyleCnt="3" custLinFactY="-44718" custLinFactNeighborX="3188" custLinFactNeighborY="-100000">
        <dgm:presLayoutVars>
          <dgm:bulletEnabled val="1"/>
        </dgm:presLayoutVars>
      </dgm:prSet>
      <dgm:spPr/>
    </dgm:pt>
    <dgm:pt modelId="{019826B0-72A2-43BC-9E49-24C6296143E5}" type="pres">
      <dgm:prSet presAssocID="{8E4691AE-9B8E-404F-B1E2-D1D221FBE34F}" presName="circleB" presStyleLbl="node1" presStyleIdx="1" presStyleCnt="3"/>
      <dgm:spPr/>
    </dgm:pt>
    <dgm:pt modelId="{AFE8A48D-CB80-443F-A6CB-75B0C71A53D9}" type="pres">
      <dgm:prSet presAssocID="{8E4691AE-9B8E-404F-B1E2-D1D221FBE34F}" presName="spaceB" presStyleCnt="0"/>
      <dgm:spPr/>
    </dgm:pt>
    <dgm:pt modelId="{E7C60D7A-9C81-4D79-9E52-E2DCD96D1ABE}" type="pres">
      <dgm:prSet presAssocID="{4A977C1D-B77F-4C9F-B722-29D0655DBB6E}" presName="space" presStyleCnt="0"/>
      <dgm:spPr/>
    </dgm:pt>
    <dgm:pt modelId="{82035D70-267E-461E-A4FD-1ECE4A63A36C}" type="pres">
      <dgm:prSet presAssocID="{C67A05DB-88C6-4E53-9E8F-173A4CA9435D}" presName="compositeA" presStyleCnt="0"/>
      <dgm:spPr/>
    </dgm:pt>
    <dgm:pt modelId="{797F57CC-02A2-4F2E-B9C5-8DD4B6CA97D2}" type="pres">
      <dgm:prSet presAssocID="{C67A05DB-88C6-4E53-9E8F-173A4CA9435D}" presName="textA" presStyleLbl="revTx" presStyleIdx="2" presStyleCnt="3">
        <dgm:presLayoutVars>
          <dgm:bulletEnabled val="1"/>
        </dgm:presLayoutVars>
      </dgm:prSet>
      <dgm:spPr/>
    </dgm:pt>
    <dgm:pt modelId="{5E565F34-7895-4F12-9DFE-DBB90D18FCF1}" type="pres">
      <dgm:prSet presAssocID="{C67A05DB-88C6-4E53-9E8F-173A4CA9435D}" presName="circleA" presStyleLbl="node1" presStyleIdx="2" presStyleCnt="3"/>
      <dgm:spPr/>
    </dgm:pt>
    <dgm:pt modelId="{9D86EF8A-32A8-426E-90B2-E4F03BE9B2F8}" type="pres">
      <dgm:prSet presAssocID="{C67A05DB-88C6-4E53-9E8F-173A4CA9435D}" presName="spaceA" presStyleCnt="0"/>
      <dgm:spPr/>
    </dgm:pt>
  </dgm:ptLst>
  <dgm:cxnLst>
    <dgm:cxn modelId="{B2F84906-8BD3-42A7-8EAC-7732FD26DD29}" type="presOf" srcId="{99E78F7A-7877-4217-B1BE-E7FEB90377D8}" destId="{040B5119-B9C6-4490-8CDE-4007347AE802}" srcOrd="0" destOrd="0" presId="urn:microsoft.com/office/officeart/2005/8/layout/hProcess11"/>
    <dgm:cxn modelId="{66E88F11-0E36-498E-B22B-1EB9A0385977}" srcId="{99E78F7A-7877-4217-B1BE-E7FEB90377D8}" destId="{8E4691AE-9B8E-404F-B1E2-D1D221FBE34F}" srcOrd="1" destOrd="0" parTransId="{8CC0C814-340C-48F5-97AD-71690EAB4181}" sibTransId="{4A977C1D-B77F-4C9F-B722-29D0655DBB6E}"/>
    <dgm:cxn modelId="{61FE3244-753A-4274-B205-DCF01E5E5CBC}" type="presOf" srcId="{8E4691AE-9B8E-404F-B1E2-D1D221FBE34F}" destId="{010CD3DC-E856-4F30-8CAA-BEF800F8CD78}" srcOrd="0" destOrd="0" presId="urn:microsoft.com/office/officeart/2005/8/layout/hProcess11"/>
    <dgm:cxn modelId="{47C10D78-DCB6-4EC1-9BAF-6B470E58D837}" type="presOf" srcId="{C67A05DB-88C6-4E53-9E8F-173A4CA9435D}" destId="{797F57CC-02A2-4F2E-B9C5-8DD4B6CA97D2}" srcOrd="0" destOrd="0" presId="urn:microsoft.com/office/officeart/2005/8/layout/hProcess11"/>
    <dgm:cxn modelId="{32A7A658-CFDB-4294-8875-EF41F771758F}" type="presOf" srcId="{CD0B96CF-765A-40DE-AB22-4B5F84182F2B}" destId="{0FAD268B-84A3-4DFF-B771-4E5AFB16B7D0}" srcOrd="0" destOrd="0" presId="urn:microsoft.com/office/officeart/2005/8/layout/hProcess11"/>
    <dgm:cxn modelId="{1A65357D-A1D6-4488-99B2-05C585BD48B7}" srcId="{99E78F7A-7877-4217-B1BE-E7FEB90377D8}" destId="{CD0B96CF-765A-40DE-AB22-4B5F84182F2B}" srcOrd="0" destOrd="0" parTransId="{5686A725-77BE-4BBC-90E3-1AE1250ABD36}" sibTransId="{6E8784C9-6FB6-45EC-8819-F6A5B1ADF7E7}"/>
    <dgm:cxn modelId="{9CD8B5D0-F239-4279-95E0-402689E518D1}" srcId="{99E78F7A-7877-4217-B1BE-E7FEB90377D8}" destId="{C67A05DB-88C6-4E53-9E8F-173A4CA9435D}" srcOrd="2" destOrd="0" parTransId="{917F8E40-D2A0-4BC3-ACB4-CD9038674327}" sibTransId="{60E05FAB-53EE-4786-9D47-359A5128076A}"/>
    <dgm:cxn modelId="{A37F8E78-CFA2-44EF-94EB-0E8E88ED17A2}" type="presParOf" srcId="{040B5119-B9C6-4490-8CDE-4007347AE802}" destId="{040ECFA0-746A-4D50-B1D1-2D1FBCB56113}" srcOrd="0" destOrd="0" presId="urn:microsoft.com/office/officeart/2005/8/layout/hProcess11"/>
    <dgm:cxn modelId="{4BA56BAC-33E0-4A16-A556-8F0B4BE5488C}" type="presParOf" srcId="{040B5119-B9C6-4490-8CDE-4007347AE802}" destId="{6BC9E269-0A55-475D-BE8B-06102201B319}" srcOrd="1" destOrd="0" presId="urn:microsoft.com/office/officeart/2005/8/layout/hProcess11"/>
    <dgm:cxn modelId="{E278F9D9-5057-4737-9E1C-8E908DC9618C}" type="presParOf" srcId="{6BC9E269-0A55-475D-BE8B-06102201B319}" destId="{5D253131-272F-444A-A406-3C4FA9EF8776}" srcOrd="0" destOrd="0" presId="urn:microsoft.com/office/officeart/2005/8/layout/hProcess11"/>
    <dgm:cxn modelId="{4E805881-1CF2-4B64-BFD5-36BE2A1C414F}" type="presParOf" srcId="{5D253131-272F-444A-A406-3C4FA9EF8776}" destId="{0FAD268B-84A3-4DFF-B771-4E5AFB16B7D0}" srcOrd="0" destOrd="0" presId="urn:microsoft.com/office/officeart/2005/8/layout/hProcess11"/>
    <dgm:cxn modelId="{9CDEBEDC-68B0-4791-839B-0921136B1173}" type="presParOf" srcId="{5D253131-272F-444A-A406-3C4FA9EF8776}" destId="{DFD0DF4A-78E1-4EE2-911E-321D6D4EBF3B}" srcOrd="1" destOrd="0" presId="urn:microsoft.com/office/officeart/2005/8/layout/hProcess11"/>
    <dgm:cxn modelId="{3AF95089-E26F-4CDB-B274-A537061438AA}" type="presParOf" srcId="{5D253131-272F-444A-A406-3C4FA9EF8776}" destId="{B8D158A7-5630-4F12-96D0-266BBE2AB992}" srcOrd="2" destOrd="0" presId="urn:microsoft.com/office/officeart/2005/8/layout/hProcess11"/>
    <dgm:cxn modelId="{97A0A986-D1F7-407E-B1C2-A130175C4D58}" type="presParOf" srcId="{6BC9E269-0A55-475D-BE8B-06102201B319}" destId="{201FA4A9-9857-48B8-BF38-E62FFE1CD44A}" srcOrd="1" destOrd="0" presId="urn:microsoft.com/office/officeart/2005/8/layout/hProcess11"/>
    <dgm:cxn modelId="{56F220FE-8F09-44A3-A602-3FC337F22BDB}" type="presParOf" srcId="{6BC9E269-0A55-475D-BE8B-06102201B319}" destId="{A2B6C451-CFB3-40AB-AB7A-8453304EF5FC}" srcOrd="2" destOrd="0" presId="urn:microsoft.com/office/officeart/2005/8/layout/hProcess11"/>
    <dgm:cxn modelId="{03C7BCCB-FA34-4669-B82F-B87C1077F056}" type="presParOf" srcId="{A2B6C451-CFB3-40AB-AB7A-8453304EF5FC}" destId="{010CD3DC-E856-4F30-8CAA-BEF800F8CD78}" srcOrd="0" destOrd="0" presId="urn:microsoft.com/office/officeart/2005/8/layout/hProcess11"/>
    <dgm:cxn modelId="{14B945EC-0EE5-4561-852F-3A7612776AB7}" type="presParOf" srcId="{A2B6C451-CFB3-40AB-AB7A-8453304EF5FC}" destId="{019826B0-72A2-43BC-9E49-24C6296143E5}" srcOrd="1" destOrd="0" presId="urn:microsoft.com/office/officeart/2005/8/layout/hProcess11"/>
    <dgm:cxn modelId="{0872E1D4-8853-4116-B8CC-4A7AAB94F8EB}" type="presParOf" srcId="{A2B6C451-CFB3-40AB-AB7A-8453304EF5FC}" destId="{AFE8A48D-CB80-443F-A6CB-75B0C71A53D9}" srcOrd="2" destOrd="0" presId="urn:microsoft.com/office/officeart/2005/8/layout/hProcess11"/>
    <dgm:cxn modelId="{6E184E74-73E1-42E0-BB3B-F1DA4E95C273}" type="presParOf" srcId="{6BC9E269-0A55-475D-BE8B-06102201B319}" destId="{E7C60D7A-9C81-4D79-9E52-E2DCD96D1ABE}" srcOrd="3" destOrd="0" presId="urn:microsoft.com/office/officeart/2005/8/layout/hProcess11"/>
    <dgm:cxn modelId="{BFCA574B-5778-462F-A479-2DB21A037BF6}" type="presParOf" srcId="{6BC9E269-0A55-475D-BE8B-06102201B319}" destId="{82035D70-267E-461E-A4FD-1ECE4A63A36C}" srcOrd="4" destOrd="0" presId="urn:microsoft.com/office/officeart/2005/8/layout/hProcess11"/>
    <dgm:cxn modelId="{E52226BE-0011-4E02-B6F3-8A83AD59D4E4}" type="presParOf" srcId="{82035D70-267E-461E-A4FD-1ECE4A63A36C}" destId="{797F57CC-02A2-4F2E-B9C5-8DD4B6CA97D2}" srcOrd="0" destOrd="0" presId="urn:microsoft.com/office/officeart/2005/8/layout/hProcess11"/>
    <dgm:cxn modelId="{FA9F3423-1BCE-4B5C-922F-2314D8907652}" type="presParOf" srcId="{82035D70-267E-461E-A4FD-1ECE4A63A36C}" destId="{5E565F34-7895-4F12-9DFE-DBB90D18FCF1}" srcOrd="1" destOrd="0" presId="urn:microsoft.com/office/officeart/2005/8/layout/hProcess11"/>
    <dgm:cxn modelId="{2D29089D-B860-4835-A853-6EED415455FB}" type="presParOf" srcId="{82035D70-267E-461E-A4FD-1ECE4A63A36C}" destId="{9D86EF8A-32A8-426E-90B2-E4F03BE9B2F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9D168A-D18A-4A07-9641-200328720596}">
      <dsp:nvSpPr>
        <dsp:cNvPr id="0" name=""/>
        <dsp:cNvSpPr/>
      </dsp:nvSpPr>
      <dsp:spPr>
        <a:xfrm>
          <a:off x="10569050" y="1245699"/>
          <a:ext cx="600755" cy="278802"/>
        </a:xfrm>
        <a:custGeom>
          <a:avLst/>
          <a:gdLst/>
          <a:ahLst/>
          <a:cxnLst/>
          <a:rect l="0" t="0" r="0" b="0"/>
          <a:pathLst>
            <a:path>
              <a:moveTo>
                <a:pt x="600755" y="0"/>
              </a:moveTo>
              <a:lnTo>
                <a:pt x="600755" y="202607"/>
              </a:lnTo>
              <a:lnTo>
                <a:pt x="0" y="202607"/>
              </a:lnTo>
              <a:lnTo>
                <a:pt x="0" y="27880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EF642E-0564-43F8-B843-D91D89A6A64F}">
      <dsp:nvSpPr>
        <dsp:cNvPr id="0" name=""/>
        <dsp:cNvSpPr/>
      </dsp:nvSpPr>
      <dsp:spPr>
        <a:xfrm>
          <a:off x="9563780" y="1245699"/>
          <a:ext cx="1606024" cy="278802"/>
        </a:xfrm>
        <a:custGeom>
          <a:avLst/>
          <a:gdLst/>
          <a:ahLst/>
          <a:cxnLst/>
          <a:rect l="0" t="0" r="0" b="0"/>
          <a:pathLst>
            <a:path>
              <a:moveTo>
                <a:pt x="1606024" y="0"/>
              </a:moveTo>
              <a:lnTo>
                <a:pt x="1606024" y="202607"/>
              </a:lnTo>
              <a:lnTo>
                <a:pt x="0" y="202607"/>
              </a:lnTo>
              <a:lnTo>
                <a:pt x="0" y="27880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968A09-0331-4ABF-9290-29CE3DB6B835}">
      <dsp:nvSpPr>
        <dsp:cNvPr id="0" name=""/>
        <dsp:cNvSpPr/>
      </dsp:nvSpPr>
      <dsp:spPr>
        <a:xfrm>
          <a:off x="8558511" y="1245699"/>
          <a:ext cx="2611293" cy="278802"/>
        </a:xfrm>
        <a:custGeom>
          <a:avLst/>
          <a:gdLst/>
          <a:ahLst/>
          <a:cxnLst/>
          <a:rect l="0" t="0" r="0" b="0"/>
          <a:pathLst>
            <a:path>
              <a:moveTo>
                <a:pt x="2611293" y="0"/>
              </a:moveTo>
              <a:lnTo>
                <a:pt x="2611293" y="202607"/>
              </a:lnTo>
              <a:lnTo>
                <a:pt x="0" y="202607"/>
              </a:lnTo>
              <a:lnTo>
                <a:pt x="0" y="278802"/>
              </a:lnTo>
            </a:path>
          </a:pathLst>
        </a:custGeom>
        <a:noFill/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8297CB-3A2C-4972-B7BF-EF1AC8F620F2}">
      <dsp:nvSpPr>
        <dsp:cNvPr id="0" name=""/>
        <dsp:cNvSpPr/>
      </dsp:nvSpPr>
      <dsp:spPr>
        <a:xfrm>
          <a:off x="7553242" y="523802"/>
          <a:ext cx="3616563" cy="199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419"/>
              </a:lnTo>
              <a:lnTo>
                <a:pt x="3616563" y="123419"/>
              </a:lnTo>
              <a:lnTo>
                <a:pt x="3616563" y="199614"/>
              </a:lnTo>
            </a:path>
          </a:pathLst>
        </a:custGeom>
        <a:noFill/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AB6F0-F1B0-4B6B-8BB9-7F32EFD1C5A3}">
      <dsp:nvSpPr>
        <dsp:cNvPr id="0" name=""/>
        <dsp:cNvSpPr/>
      </dsp:nvSpPr>
      <dsp:spPr>
        <a:xfrm>
          <a:off x="5542703" y="1285293"/>
          <a:ext cx="2010538" cy="239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013"/>
              </a:lnTo>
              <a:lnTo>
                <a:pt x="2010538" y="163013"/>
              </a:lnTo>
              <a:lnTo>
                <a:pt x="2010538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E7BE8E-49F1-4196-9B92-0C9C9325584B}">
      <dsp:nvSpPr>
        <dsp:cNvPr id="0" name=""/>
        <dsp:cNvSpPr/>
      </dsp:nvSpPr>
      <dsp:spPr>
        <a:xfrm>
          <a:off x="6547972" y="2046785"/>
          <a:ext cx="1005269" cy="239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013"/>
              </a:lnTo>
              <a:lnTo>
                <a:pt x="1005269" y="163013"/>
              </a:lnTo>
              <a:lnTo>
                <a:pt x="1005269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016E16-55E9-4C6C-8010-E4B95D304725}">
      <dsp:nvSpPr>
        <dsp:cNvPr id="0" name=""/>
        <dsp:cNvSpPr/>
      </dsp:nvSpPr>
      <dsp:spPr>
        <a:xfrm>
          <a:off x="6502252" y="2046785"/>
          <a:ext cx="91440" cy="2392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A88DD2-E258-4C86-9612-6039C9279714}">
      <dsp:nvSpPr>
        <dsp:cNvPr id="0" name=""/>
        <dsp:cNvSpPr/>
      </dsp:nvSpPr>
      <dsp:spPr>
        <a:xfrm>
          <a:off x="5542703" y="2046785"/>
          <a:ext cx="1005269" cy="239208"/>
        </a:xfrm>
        <a:custGeom>
          <a:avLst/>
          <a:gdLst/>
          <a:ahLst/>
          <a:cxnLst/>
          <a:rect l="0" t="0" r="0" b="0"/>
          <a:pathLst>
            <a:path>
              <a:moveTo>
                <a:pt x="1005269" y="0"/>
              </a:moveTo>
              <a:lnTo>
                <a:pt x="1005269" y="163013"/>
              </a:lnTo>
              <a:lnTo>
                <a:pt x="0" y="163013"/>
              </a:lnTo>
              <a:lnTo>
                <a:pt x="0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962491-5DCC-4F55-9CA0-FF147CADA83C}">
      <dsp:nvSpPr>
        <dsp:cNvPr id="0" name=""/>
        <dsp:cNvSpPr/>
      </dsp:nvSpPr>
      <dsp:spPr>
        <a:xfrm>
          <a:off x="5542703" y="1285293"/>
          <a:ext cx="1005269" cy="239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013"/>
              </a:lnTo>
              <a:lnTo>
                <a:pt x="1005269" y="163013"/>
              </a:lnTo>
              <a:lnTo>
                <a:pt x="1005269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348646-F077-4F21-85DF-828FEC6E8F5A}">
      <dsp:nvSpPr>
        <dsp:cNvPr id="0" name=""/>
        <dsp:cNvSpPr/>
      </dsp:nvSpPr>
      <dsp:spPr>
        <a:xfrm>
          <a:off x="3532165" y="2046785"/>
          <a:ext cx="1005269" cy="239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013"/>
              </a:lnTo>
              <a:lnTo>
                <a:pt x="1005269" y="163013"/>
              </a:lnTo>
              <a:lnTo>
                <a:pt x="1005269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0F2D70-5749-4027-B280-C1B0F19EAE71}">
      <dsp:nvSpPr>
        <dsp:cNvPr id="0" name=""/>
        <dsp:cNvSpPr/>
      </dsp:nvSpPr>
      <dsp:spPr>
        <a:xfrm>
          <a:off x="3486445" y="2046785"/>
          <a:ext cx="91440" cy="2392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5B2AA6-4A6D-4A2E-966A-676B941FAF2E}">
      <dsp:nvSpPr>
        <dsp:cNvPr id="0" name=""/>
        <dsp:cNvSpPr/>
      </dsp:nvSpPr>
      <dsp:spPr>
        <a:xfrm>
          <a:off x="2526895" y="2808276"/>
          <a:ext cx="1005269" cy="239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013"/>
              </a:lnTo>
              <a:lnTo>
                <a:pt x="1005269" y="163013"/>
              </a:lnTo>
              <a:lnTo>
                <a:pt x="1005269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2CDDD-AF6A-46AC-B9CF-98E4DE8F45AF}">
      <dsp:nvSpPr>
        <dsp:cNvPr id="0" name=""/>
        <dsp:cNvSpPr/>
      </dsp:nvSpPr>
      <dsp:spPr>
        <a:xfrm>
          <a:off x="2481175" y="2808276"/>
          <a:ext cx="91440" cy="2392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5094A-CAF3-4670-B4D6-920637AD5D69}">
      <dsp:nvSpPr>
        <dsp:cNvPr id="0" name=""/>
        <dsp:cNvSpPr/>
      </dsp:nvSpPr>
      <dsp:spPr>
        <a:xfrm>
          <a:off x="1521626" y="3569768"/>
          <a:ext cx="502634" cy="239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013"/>
              </a:lnTo>
              <a:lnTo>
                <a:pt x="502634" y="163013"/>
              </a:lnTo>
              <a:lnTo>
                <a:pt x="502634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CFCF8A-A68F-45FE-BFB4-EF011B10CCEC}">
      <dsp:nvSpPr>
        <dsp:cNvPr id="0" name=""/>
        <dsp:cNvSpPr/>
      </dsp:nvSpPr>
      <dsp:spPr>
        <a:xfrm>
          <a:off x="1018991" y="3569768"/>
          <a:ext cx="502634" cy="239208"/>
        </a:xfrm>
        <a:custGeom>
          <a:avLst/>
          <a:gdLst/>
          <a:ahLst/>
          <a:cxnLst/>
          <a:rect l="0" t="0" r="0" b="0"/>
          <a:pathLst>
            <a:path>
              <a:moveTo>
                <a:pt x="502634" y="0"/>
              </a:moveTo>
              <a:lnTo>
                <a:pt x="502634" y="163013"/>
              </a:lnTo>
              <a:lnTo>
                <a:pt x="0" y="163013"/>
              </a:lnTo>
              <a:lnTo>
                <a:pt x="0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B87B44-FBF8-4A1A-8F9F-CD1329726A1C}">
      <dsp:nvSpPr>
        <dsp:cNvPr id="0" name=""/>
        <dsp:cNvSpPr/>
      </dsp:nvSpPr>
      <dsp:spPr>
        <a:xfrm>
          <a:off x="1521626" y="2808276"/>
          <a:ext cx="1005269" cy="239208"/>
        </a:xfrm>
        <a:custGeom>
          <a:avLst/>
          <a:gdLst/>
          <a:ahLst/>
          <a:cxnLst/>
          <a:rect l="0" t="0" r="0" b="0"/>
          <a:pathLst>
            <a:path>
              <a:moveTo>
                <a:pt x="1005269" y="0"/>
              </a:moveTo>
              <a:lnTo>
                <a:pt x="1005269" y="163013"/>
              </a:lnTo>
              <a:lnTo>
                <a:pt x="0" y="163013"/>
              </a:lnTo>
              <a:lnTo>
                <a:pt x="0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B35E42-85B2-43E9-8AE7-D1A4D5AF8C06}">
      <dsp:nvSpPr>
        <dsp:cNvPr id="0" name=""/>
        <dsp:cNvSpPr/>
      </dsp:nvSpPr>
      <dsp:spPr>
        <a:xfrm>
          <a:off x="2526895" y="2046785"/>
          <a:ext cx="1005269" cy="239208"/>
        </a:xfrm>
        <a:custGeom>
          <a:avLst/>
          <a:gdLst/>
          <a:ahLst/>
          <a:cxnLst/>
          <a:rect l="0" t="0" r="0" b="0"/>
          <a:pathLst>
            <a:path>
              <a:moveTo>
                <a:pt x="1005269" y="0"/>
              </a:moveTo>
              <a:lnTo>
                <a:pt x="1005269" y="163013"/>
              </a:lnTo>
              <a:lnTo>
                <a:pt x="0" y="163013"/>
              </a:lnTo>
              <a:lnTo>
                <a:pt x="0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D9800E-21AC-424E-B057-5983CFA5A291}">
      <dsp:nvSpPr>
        <dsp:cNvPr id="0" name=""/>
        <dsp:cNvSpPr/>
      </dsp:nvSpPr>
      <dsp:spPr>
        <a:xfrm>
          <a:off x="3532165" y="1285293"/>
          <a:ext cx="2010538" cy="239208"/>
        </a:xfrm>
        <a:custGeom>
          <a:avLst/>
          <a:gdLst/>
          <a:ahLst/>
          <a:cxnLst/>
          <a:rect l="0" t="0" r="0" b="0"/>
          <a:pathLst>
            <a:path>
              <a:moveTo>
                <a:pt x="2010538" y="0"/>
              </a:moveTo>
              <a:lnTo>
                <a:pt x="2010538" y="163013"/>
              </a:lnTo>
              <a:lnTo>
                <a:pt x="0" y="163013"/>
              </a:lnTo>
              <a:lnTo>
                <a:pt x="0" y="23920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8D2F61-73BE-4048-ACF6-8181D3B7B620}">
      <dsp:nvSpPr>
        <dsp:cNvPr id="0" name=""/>
        <dsp:cNvSpPr/>
      </dsp:nvSpPr>
      <dsp:spPr>
        <a:xfrm>
          <a:off x="5542703" y="523802"/>
          <a:ext cx="2010538" cy="239208"/>
        </a:xfrm>
        <a:custGeom>
          <a:avLst/>
          <a:gdLst/>
          <a:ahLst/>
          <a:cxnLst/>
          <a:rect l="0" t="0" r="0" b="0"/>
          <a:pathLst>
            <a:path>
              <a:moveTo>
                <a:pt x="2010538" y="0"/>
              </a:moveTo>
              <a:lnTo>
                <a:pt x="2010538" y="163013"/>
              </a:lnTo>
              <a:lnTo>
                <a:pt x="0" y="163013"/>
              </a:lnTo>
              <a:lnTo>
                <a:pt x="0" y="23920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FFF3C0-5A78-4E14-BF4B-D3DDC54D2478}">
      <dsp:nvSpPr>
        <dsp:cNvPr id="0" name=""/>
        <dsp:cNvSpPr/>
      </dsp:nvSpPr>
      <dsp:spPr>
        <a:xfrm>
          <a:off x="7141995" y="1519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164FC1-D470-4842-BDCF-8DEE0E1211C3}">
      <dsp:nvSpPr>
        <dsp:cNvPr id="0" name=""/>
        <dsp:cNvSpPr/>
      </dsp:nvSpPr>
      <dsp:spPr>
        <a:xfrm>
          <a:off x="7233383" y="88338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PNRR</a:t>
          </a:r>
        </a:p>
      </dsp:txBody>
      <dsp:txXfrm>
        <a:off x="7248680" y="103635"/>
        <a:ext cx="791899" cy="491689"/>
      </dsp:txXfrm>
    </dsp:sp>
    <dsp:sp modelId="{6F672891-9077-402E-8612-382D0B00FAF2}">
      <dsp:nvSpPr>
        <dsp:cNvPr id="0" name=""/>
        <dsp:cNvSpPr/>
      </dsp:nvSpPr>
      <dsp:spPr>
        <a:xfrm>
          <a:off x="5131457" y="763010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AAF1CD-5870-4B0C-A5FA-F9D24430E0F6}">
      <dsp:nvSpPr>
        <dsp:cNvPr id="0" name=""/>
        <dsp:cNvSpPr/>
      </dsp:nvSpPr>
      <dsp:spPr>
        <a:xfrm>
          <a:off x="5222845" y="849829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MISSIONI</a:t>
          </a:r>
        </a:p>
      </dsp:txBody>
      <dsp:txXfrm>
        <a:off x="5238142" y="865126"/>
        <a:ext cx="791899" cy="491689"/>
      </dsp:txXfrm>
    </dsp:sp>
    <dsp:sp modelId="{D2D54C9F-A621-4E52-8B63-66036FCC166E}">
      <dsp:nvSpPr>
        <dsp:cNvPr id="0" name=""/>
        <dsp:cNvSpPr/>
      </dsp:nvSpPr>
      <dsp:spPr>
        <a:xfrm>
          <a:off x="3120918" y="1524502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DD8100-09E3-4A17-B832-114B18529D55}">
      <dsp:nvSpPr>
        <dsp:cNvPr id="0" name=""/>
        <dsp:cNvSpPr/>
      </dsp:nvSpPr>
      <dsp:spPr>
        <a:xfrm>
          <a:off x="3212306" y="1611321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Missione 1</a:t>
          </a:r>
        </a:p>
      </dsp:txBody>
      <dsp:txXfrm>
        <a:off x="3227603" y="1626618"/>
        <a:ext cx="791899" cy="491689"/>
      </dsp:txXfrm>
    </dsp:sp>
    <dsp:sp modelId="{C19AFC6A-AFAE-408F-8FC2-C63E0384B72A}">
      <dsp:nvSpPr>
        <dsp:cNvPr id="0" name=""/>
        <dsp:cNvSpPr/>
      </dsp:nvSpPr>
      <dsp:spPr>
        <a:xfrm>
          <a:off x="2115649" y="2285993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1A1FA-0E24-4220-A2E2-514521CE8A91}">
      <dsp:nvSpPr>
        <dsp:cNvPr id="0" name=""/>
        <dsp:cNvSpPr/>
      </dsp:nvSpPr>
      <dsp:spPr>
        <a:xfrm>
          <a:off x="2207037" y="2372812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Componente 1</a:t>
          </a:r>
        </a:p>
      </dsp:txBody>
      <dsp:txXfrm>
        <a:off x="2222334" y="2388109"/>
        <a:ext cx="791899" cy="491689"/>
      </dsp:txXfrm>
    </dsp:sp>
    <dsp:sp modelId="{3AC93562-DE77-493B-9589-0ACFD7233017}">
      <dsp:nvSpPr>
        <dsp:cNvPr id="0" name=""/>
        <dsp:cNvSpPr/>
      </dsp:nvSpPr>
      <dsp:spPr>
        <a:xfrm>
          <a:off x="1110379" y="3047485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F8799B-F797-43E5-86B8-92BF4018D632}">
      <dsp:nvSpPr>
        <dsp:cNvPr id="0" name=""/>
        <dsp:cNvSpPr/>
      </dsp:nvSpPr>
      <dsp:spPr>
        <a:xfrm>
          <a:off x="1201768" y="3134304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Investimento1</a:t>
          </a:r>
        </a:p>
      </dsp:txBody>
      <dsp:txXfrm>
        <a:off x="1217065" y="3149601"/>
        <a:ext cx="791899" cy="491689"/>
      </dsp:txXfrm>
    </dsp:sp>
    <dsp:sp modelId="{9087D0F7-282B-408A-8CD1-12BBA74FEB48}">
      <dsp:nvSpPr>
        <dsp:cNvPr id="0" name=""/>
        <dsp:cNvSpPr/>
      </dsp:nvSpPr>
      <dsp:spPr>
        <a:xfrm>
          <a:off x="607745" y="3808976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F842D3-1C45-4E87-AE92-87127EDD6EFD}">
      <dsp:nvSpPr>
        <dsp:cNvPr id="0" name=""/>
        <dsp:cNvSpPr/>
      </dsp:nvSpPr>
      <dsp:spPr>
        <a:xfrm>
          <a:off x="699133" y="3895795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Misura 1</a:t>
          </a:r>
        </a:p>
      </dsp:txBody>
      <dsp:txXfrm>
        <a:off x="714430" y="3911092"/>
        <a:ext cx="791899" cy="491689"/>
      </dsp:txXfrm>
    </dsp:sp>
    <dsp:sp modelId="{8945B9DD-2FF9-4DE2-A83C-C30136F3228E}">
      <dsp:nvSpPr>
        <dsp:cNvPr id="0" name=""/>
        <dsp:cNvSpPr/>
      </dsp:nvSpPr>
      <dsp:spPr>
        <a:xfrm>
          <a:off x="1613014" y="3808976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FD25F1-7E96-4A93-94CC-326330D2E368}">
      <dsp:nvSpPr>
        <dsp:cNvPr id="0" name=""/>
        <dsp:cNvSpPr/>
      </dsp:nvSpPr>
      <dsp:spPr>
        <a:xfrm>
          <a:off x="1704402" y="3895795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Misura 2..</a:t>
          </a:r>
        </a:p>
      </dsp:txBody>
      <dsp:txXfrm>
        <a:off x="1719699" y="3911092"/>
        <a:ext cx="791899" cy="491689"/>
      </dsp:txXfrm>
    </dsp:sp>
    <dsp:sp modelId="{201CEE86-AD91-42C1-A75F-BFA78475F2FC}">
      <dsp:nvSpPr>
        <dsp:cNvPr id="0" name=""/>
        <dsp:cNvSpPr/>
      </dsp:nvSpPr>
      <dsp:spPr>
        <a:xfrm>
          <a:off x="2115649" y="3047485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B8226A-9AA8-46C6-A497-D2507C4F9ABF}">
      <dsp:nvSpPr>
        <dsp:cNvPr id="0" name=""/>
        <dsp:cNvSpPr/>
      </dsp:nvSpPr>
      <dsp:spPr>
        <a:xfrm>
          <a:off x="2207037" y="3134304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investimento 2</a:t>
          </a:r>
        </a:p>
      </dsp:txBody>
      <dsp:txXfrm>
        <a:off x="2222334" y="3149601"/>
        <a:ext cx="791899" cy="491689"/>
      </dsp:txXfrm>
    </dsp:sp>
    <dsp:sp modelId="{2AA7DD88-A62D-430E-90F0-731886FBEB02}">
      <dsp:nvSpPr>
        <dsp:cNvPr id="0" name=""/>
        <dsp:cNvSpPr/>
      </dsp:nvSpPr>
      <dsp:spPr>
        <a:xfrm>
          <a:off x="3120918" y="3047485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F48CF-1D66-49D4-A7AA-4BD5B6CB0333}">
      <dsp:nvSpPr>
        <dsp:cNvPr id="0" name=""/>
        <dsp:cNvSpPr/>
      </dsp:nvSpPr>
      <dsp:spPr>
        <a:xfrm>
          <a:off x="3212306" y="3134304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Riforma 1</a:t>
          </a:r>
        </a:p>
      </dsp:txBody>
      <dsp:txXfrm>
        <a:off x="3227603" y="3149601"/>
        <a:ext cx="791899" cy="491689"/>
      </dsp:txXfrm>
    </dsp:sp>
    <dsp:sp modelId="{B9C96655-50D3-434E-9EA3-F8B4660323B4}">
      <dsp:nvSpPr>
        <dsp:cNvPr id="0" name=""/>
        <dsp:cNvSpPr/>
      </dsp:nvSpPr>
      <dsp:spPr>
        <a:xfrm>
          <a:off x="3120918" y="2285993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9B3FB6-CAFA-461D-966B-E50371DA2B7A}">
      <dsp:nvSpPr>
        <dsp:cNvPr id="0" name=""/>
        <dsp:cNvSpPr/>
      </dsp:nvSpPr>
      <dsp:spPr>
        <a:xfrm>
          <a:off x="3212306" y="2372812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Componente 2</a:t>
          </a:r>
        </a:p>
      </dsp:txBody>
      <dsp:txXfrm>
        <a:off x="3227603" y="2388109"/>
        <a:ext cx="791899" cy="491689"/>
      </dsp:txXfrm>
    </dsp:sp>
    <dsp:sp modelId="{9FD75C9D-3004-4260-9D33-F65E10C37B1C}">
      <dsp:nvSpPr>
        <dsp:cNvPr id="0" name=""/>
        <dsp:cNvSpPr/>
      </dsp:nvSpPr>
      <dsp:spPr>
        <a:xfrm>
          <a:off x="4126187" y="2285993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E1F61-233C-4B87-A798-CCBA784CA22C}">
      <dsp:nvSpPr>
        <dsp:cNvPr id="0" name=""/>
        <dsp:cNvSpPr/>
      </dsp:nvSpPr>
      <dsp:spPr>
        <a:xfrm>
          <a:off x="4217575" y="2372812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Componente 3</a:t>
          </a:r>
        </a:p>
      </dsp:txBody>
      <dsp:txXfrm>
        <a:off x="4232872" y="2388109"/>
        <a:ext cx="791899" cy="491689"/>
      </dsp:txXfrm>
    </dsp:sp>
    <dsp:sp modelId="{1616FDF9-BA1F-420C-BB01-572F717F45B4}">
      <dsp:nvSpPr>
        <dsp:cNvPr id="0" name=""/>
        <dsp:cNvSpPr/>
      </dsp:nvSpPr>
      <dsp:spPr>
        <a:xfrm>
          <a:off x="6136726" y="1524502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1EB368-2AB2-4670-85B0-37973B286DFE}">
      <dsp:nvSpPr>
        <dsp:cNvPr id="0" name=""/>
        <dsp:cNvSpPr/>
      </dsp:nvSpPr>
      <dsp:spPr>
        <a:xfrm>
          <a:off x="6228114" y="1611321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Missione 2</a:t>
          </a:r>
        </a:p>
      </dsp:txBody>
      <dsp:txXfrm>
        <a:off x="6243411" y="1626618"/>
        <a:ext cx="791899" cy="491689"/>
      </dsp:txXfrm>
    </dsp:sp>
    <dsp:sp modelId="{991AA998-C15E-43CD-BB9F-56132E4AB11B}">
      <dsp:nvSpPr>
        <dsp:cNvPr id="0" name=""/>
        <dsp:cNvSpPr/>
      </dsp:nvSpPr>
      <dsp:spPr>
        <a:xfrm>
          <a:off x="5131457" y="2285993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2D0579-5C13-42EB-A32C-64C7669141FE}">
      <dsp:nvSpPr>
        <dsp:cNvPr id="0" name=""/>
        <dsp:cNvSpPr/>
      </dsp:nvSpPr>
      <dsp:spPr>
        <a:xfrm>
          <a:off x="5222845" y="2372812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Componente 1</a:t>
          </a:r>
        </a:p>
      </dsp:txBody>
      <dsp:txXfrm>
        <a:off x="5238142" y="2388109"/>
        <a:ext cx="791899" cy="491689"/>
      </dsp:txXfrm>
    </dsp:sp>
    <dsp:sp modelId="{8DA69D57-6062-49A5-BCD9-177D6320D739}">
      <dsp:nvSpPr>
        <dsp:cNvPr id="0" name=""/>
        <dsp:cNvSpPr/>
      </dsp:nvSpPr>
      <dsp:spPr>
        <a:xfrm>
          <a:off x="6136726" y="2285993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9E0602-C716-4548-87AF-BBD94421980E}">
      <dsp:nvSpPr>
        <dsp:cNvPr id="0" name=""/>
        <dsp:cNvSpPr/>
      </dsp:nvSpPr>
      <dsp:spPr>
        <a:xfrm>
          <a:off x="6228114" y="2372812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Componente 2</a:t>
          </a:r>
        </a:p>
      </dsp:txBody>
      <dsp:txXfrm>
        <a:off x="6243411" y="2388109"/>
        <a:ext cx="791899" cy="491689"/>
      </dsp:txXfrm>
    </dsp:sp>
    <dsp:sp modelId="{742866DC-CF14-4ACC-8D06-1DC880707C5F}">
      <dsp:nvSpPr>
        <dsp:cNvPr id="0" name=""/>
        <dsp:cNvSpPr/>
      </dsp:nvSpPr>
      <dsp:spPr>
        <a:xfrm>
          <a:off x="7141995" y="2285993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6F0C2-17DE-49EF-B7DE-8CD1098053C2}">
      <dsp:nvSpPr>
        <dsp:cNvPr id="0" name=""/>
        <dsp:cNvSpPr/>
      </dsp:nvSpPr>
      <dsp:spPr>
        <a:xfrm>
          <a:off x="7233383" y="2372812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Componente 3</a:t>
          </a:r>
        </a:p>
      </dsp:txBody>
      <dsp:txXfrm>
        <a:off x="7248680" y="2388109"/>
        <a:ext cx="791899" cy="491689"/>
      </dsp:txXfrm>
    </dsp:sp>
    <dsp:sp modelId="{732136CD-9770-459A-90FD-FAA80B13D2B9}">
      <dsp:nvSpPr>
        <dsp:cNvPr id="0" name=""/>
        <dsp:cNvSpPr/>
      </dsp:nvSpPr>
      <dsp:spPr>
        <a:xfrm>
          <a:off x="7141995" y="1524502"/>
          <a:ext cx="822493" cy="5222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B145A2-5085-4B3A-B1D2-157284D13F82}">
      <dsp:nvSpPr>
        <dsp:cNvPr id="0" name=""/>
        <dsp:cNvSpPr/>
      </dsp:nvSpPr>
      <dsp:spPr>
        <a:xfrm>
          <a:off x="7233383" y="1611321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Missione 3</a:t>
          </a:r>
        </a:p>
      </dsp:txBody>
      <dsp:txXfrm>
        <a:off x="7248680" y="1626618"/>
        <a:ext cx="791899" cy="491689"/>
      </dsp:txXfrm>
    </dsp:sp>
    <dsp:sp modelId="{4CA2DFBA-7645-4DB8-9B3F-9867CB1D4DE9}">
      <dsp:nvSpPr>
        <dsp:cNvPr id="0" name=""/>
        <dsp:cNvSpPr/>
      </dsp:nvSpPr>
      <dsp:spPr>
        <a:xfrm>
          <a:off x="10758558" y="723416"/>
          <a:ext cx="822493" cy="522283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7A2B6-7EAC-4254-9B5A-0A079F52C384}">
      <dsp:nvSpPr>
        <dsp:cNvPr id="0" name=""/>
        <dsp:cNvSpPr/>
      </dsp:nvSpPr>
      <dsp:spPr>
        <a:xfrm>
          <a:off x="10849947" y="810235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RIFORME</a:t>
          </a:r>
        </a:p>
      </dsp:txBody>
      <dsp:txXfrm>
        <a:off x="10865244" y="825532"/>
        <a:ext cx="791899" cy="491689"/>
      </dsp:txXfrm>
    </dsp:sp>
    <dsp:sp modelId="{CEB6A1EF-EEE7-49AF-BF57-CDB124B7BCF3}">
      <dsp:nvSpPr>
        <dsp:cNvPr id="0" name=""/>
        <dsp:cNvSpPr/>
      </dsp:nvSpPr>
      <dsp:spPr>
        <a:xfrm>
          <a:off x="8147264" y="1524502"/>
          <a:ext cx="822493" cy="52228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840644-97E4-48D2-987F-8CF572863B11}">
      <dsp:nvSpPr>
        <dsp:cNvPr id="0" name=""/>
        <dsp:cNvSpPr/>
      </dsp:nvSpPr>
      <dsp:spPr>
        <a:xfrm>
          <a:off x="8238653" y="1611321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Riforme “Orizzontali”</a:t>
          </a:r>
        </a:p>
      </dsp:txBody>
      <dsp:txXfrm>
        <a:off x="8253950" y="1626618"/>
        <a:ext cx="791899" cy="491689"/>
      </dsp:txXfrm>
    </dsp:sp>
    <dsp:sp modelId="{A07D5DAE-18C1-412A-BAB3-E19ABF2E1F99}">
      <dsp:nvSpPr>
        <dsp:cNvPr id="0" name=""/>
        <dsp:cNvSpPr/>
      </dsp:nvSpPr>
      <dsp:spPr>
        <a:xfrm>
          <a:off x="9152534" y="1524502"/>
          <a:ext cx="822493" cy="52228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81B39C-5799-44B4-9CF6-022023DFA309}">
      <dsp:nvSpPr>
        <dsp:cNvPr id="0" name=""/>
        <dsp:cNvSpPr/>
      </dsp:nvSpPr>
      <dsp:spPr>
        <a:xfrm>
          <a:off x="9243922" y="1611321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Riforme “Abilitanti”</a:t>
          </a:r>
        </a:p>
      </dsp:txBody>
      <dsp:txXfrm>
        <a:off x="9259219" y="1626618"/>
        <a:ext cx="791899" cy="491689"/>
      </dsp:txXfrm>
    </dsp:sp>
    <dsp:sp modelId="{7EC7A5CD-FB28-4CC8-B920-4F094088E315}">
      <dsp:nvSpPr>
        <dsp:cNvPr id="0" name=""/>
        <dsp:cNvSpPr/>
      </dsp:nvSpPr>
      <dsp:spPr>
        <a:xfrm>
          <a:off x="10157803" y="1524502"/>
          <a:ext cx="822493" cy="52228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359E88-1F03-4456-A292-A05EE4856D81}">
      <dsp:nvSpPr>
        <dsp:cNvPr id="0" name=""/>
        <dsp:cNvSpPr/>
      </dsp:nvSpPr>
      <dsp:spPr>
        <a:xfrm>
          <a:off x="10249191" y="1611321"/>
          <a:ext cx="822493" cy="522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GB" sz="1000" kern="1200"/>
          </a:br>
          <a:r>
            <a:rPr lang="en-GB" sz="1000" kern="1200"/>
            <a:t>Altre riforme</a:t>
          </a:r>
        </a:p>
      </dsp:txBody>
      <dsp:txXfrm>
        <a:off x="10264488" y="1626618"/>
        <a:ext cx="791899" cy="4916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17375C-0260-4387-A0C9-D9AD4BABD6C2}">
      <dsp:nvSpPr>
        <dsp:cNvPr id="0" name=""/>
        <dsp:cNvSpPr/>
      </dsp:nvSpPr>
      <dsp:spPr>
        <a:xfrm rot="10800000">
          <a:off x="0" y="0"/>
          <a:ext cx="10561781" cy="1070456"/>
        </a:xfrm>
        <a:prstGeom prst="trapezoid">
          <a:avLst>
            <a:gd name="adj" fmla="val 123333"/>
          </a:avLst>
        </a:prstGeom>
        <a:solidFill>
          <a:schemeClr val="accent2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>
              <a:solidFill>
                <a:schemeClr val="bg1"/>
              </a:solidFill>
            </a:rPr>
            <a:t>Missione</a:t>
          </a:r>
        </a:p>
      </dsp:txBody>
      <dsp:txXfrm rot="-10800000">
        <a:off x="1848311" y="0"/>
        <a:ext cx="6865157" cy="1070456"/>
      </dsp:txXfrm>
    </dsp:sp>
    <dsp:sp modelId="{BD4270B6-42F1-401A-BA40-1169853F0616}">
      <dsp:nvSpPr>
        <dsp:cNvPr id="0" name=""/>
        <dsp:cNvSpPr/>
      </dsp:nvSpPr>
      <dsp:spPr>
        <a:xfrm rot="10800000">
          <a:off x="1320222" y="1070456"/>
          <a:ext cx="7921335" cy="1070456"/>
        </a:xfrm>
        <a:prstGeom prst="trapezoid">
          <a:avLst>
            <a:gd name="adj" fmla="val 12333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/>
            <a:t>Componente</a:t>
          </a:r>
        </a:p>
      </dsp:txBody>
      <dsp:txXfrm rot="-10800000">
        <a:off x="2706456" y="1070456"/>
        <a:ext cx="5148868" cy="1070456"/>
      </dsp:txXfrm>
    </dsp:sp>
    <dsp:sp modelId="{1C6D222B-1272-4708-93B2-43E8ECEB91D5}">
      <dsp:nvSpPr>
        <dsp:cNvPr id="0" name=""/>
        <dsp:cNvSpPr/>
      </dsp:nvSpPr>
      <dsp:spPr>
        <a:xfrm rot="10800000">
          <a:off x="2640445" y="2140912"/>
          <a:ext cx="5280890" cy="1070456"/>
        </a:xfrm>
        <a:prstGeom prst="trapezoid">
          <a:avLst>
            <a:gd name="adj" fmla="val 123333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/>
            <a:t>Investimenti / riforme</a:t>
          </a:r>
        </a:p>
      </dsp:txBody>
      <dsp:txXfrm rot="-10800000">
        <a:off x="3564601" y="2140912"/>
        <a:ext cx="3432578" cy="1070456"/>
      </dsp:txXfrm>
    </dsp:sp>
    <dsp:sp modelId="{D0B24C32-A5F8-4072-9830-F6C7A2FABCAC}">
      <dsp:nvSpPr>
        <dsp:cNvPr id="0" name=""/>
        <dsp:cNvSpPr/>
      </dsp:nvSpPr>
      <dsp:spPr>
        <a:xfrm rot="10800000">
          <a:off x="3960667" y="3211368"/>
          <a:ext cx="2640445" cy="1070456"/>
        </a:xfrm>
        <a:prstGeom prst="trapezoid">
          <a:avLst>
            <a:gd name="adj" fmla="val 123333"/>
          </a:avLst>
        </a:prstGeom>
        <a:solidFill>
          <a:schemeClr val="accent1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/>
            <a:t>misura</a:t>
          </a:r>
        </a:p>
      </dsp:txBody>
      <dsp:txXfrm rot="-10800000">
        <a:off x="3960667" y="3211368"/>
        <a:ext cx="2640445" cy="10704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ECFA0-746A-4D50-B1D1-2D1FBCB56113}">
      <dsp:nvSpPr>
        <dsp:cNvPr id="0" name=""/>
        <dsp:cNvSpPr/>
      </dsp:nvSpPr>
      <dsp:spPr>
        <a:xfrm>
          <a:off x="0" y="1206817"/>
          <a:ext cx="9720072" cy="160909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AD268B-84A3-4DFF-B771-4E5AFB16B7D0}">
      <dsp:nvSpPr>
        <dsp:cNvPr id="0" name=""/>
        <dsp:cNvSpPr/>
      </dsp:nvSpPr>
      <dsp:spPr>
        <a:xfrm>
          <a:off x="4271" y="0"/>
          <a:ext cx="2819200" cy="1609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b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…</a:t>
          </a:r>
        </a:p>
      </dsp:txBody>
      <dsp:txXfrm>
        <a:off x="4271" y="0"/>
        <a:ext cx="2819200" cy="1609090"/>
      </dsp:txXfrm>
    </dsp:sp>
    <dsp:sp modelId="{DFD0DF4A-78E1-4EE2-911E-321D6D4EBF3B}">
      <dsp:nvSpPr>
        <dsp:cNvPr id="0" name=""/>
        <dsp:cNvSpPr/>
      </dsp:nvSpPr>
      <dsp:spPr>
        <a:xfrm>
          <a:off x="1212735" y="1810226"/>
          <a:ext cx="402272" cy="4022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0CD3DC-E856-4F30-8CAA-BEF800F8CD78}">
      <dsp:nvSpPr>
        <dsp:cNvPr id="0" name=""/>
        <dsp:cNvSpPr/>
      </dsp:nvSpPr>
      <dsp:spPr>
        <a:xfrm>
          <a:off x="2964432" y="2413634"/>
          <a:ext cx="2819200" cy="1609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….</a:t>
          </a:r>
        </a:p>
      </dsp:txBody>
      <dsp:txXfrm>
        <a:off x="2964432" y="2413634"/>
        <a:ext cx="2819200" cy="1609090"/>
      </dsp:txXfrm>
    </dsp:sp>
    <dsp:sp modelId="{019826B0-72A2-43BC-9E49-24C6296143E5}">
      <dsp:nvSpPr>
        <dsp:cNvPr id="0" name=""/>
        <dsp:cNvSpPr/>
      </dsp:nvSpPr>
      <dsp:spPr>
        <a:xfrm>
          <a:off x="4172896" y="1810226"/>
          <a:ext cx="402272" cy="4022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7F57CC-02A2-4F2E-B9C5-8DD4B6CA97D2}">
      <dsp:nvSpPr>
        <dsp:cNvPr id="0" name=""/>
        <dsp:cNvSpPr/>
      </dsp:nvSpPr>
      <dsp:spPr>
        <a:xfrm>
          <a:off x="5924592" y="0"/>
          <a:ext cx="2819200" cy="1609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b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/>
            <a:t>2026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3000 posti letto</a:t>
          </a:r>
        </a:p>
      </dsp:txBody>
      <dsp:txXfrm>
        <a:off x="5924592" y="0"/>
        <a:ext cx="2819200" cy="1609090"/>
      </dsp:txXfrm>
    </dsp:sp>
    <dsp:sp modelId="{5E565F34-7895-4F12-9DFE-DBB90D18FCF1}">
      <dsp:nvSpPr>
        <dsp:cNvPr id="0" name=""/>
        <dsp:cNvSpPr/>
      </dsp:nvSpPr>
      <dsp:spPr>
        <a:xfrm>
          <a:off x="7133056" y="1810226"/>
          <a:ext cx="402272" cy="4022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ECFA0-746A-4D50-B1D1-2D1FBCB56113}">
      <dsp:nvSpPr>
        <dsp:cNvPr id="0" name=""/>
        <dsp:cNvSpPr/>
      </dsp:nvSpPr>
      <dsp:spPr>
        <a:xfrm>
          <a:off x="0" y="1206817"/>
          <a:ext cx="9720072" cy="160909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AD268B-84A3-4DFF-B771-4E5AFB16B7D0}">
      <dsp:nvSpPr>
        <dsp:cNvPr id="0" name=""/>
        <dsp:cNvSpPr/>
      </dsp:nvSpPr>
      <dsp:spPr>
        <a:xfrm>
          <a:off x="4271" y="0"/>
          <a:ext cx="2819200" cy="1609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b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/>
            <a:t>2024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0" kern="1200"/>
            <a:t>1000 posti letto</a:t>
          </a:r>
        </a:p>
      </dsp:txBody>
      <dsp:txXfrm>
        <a:off x="4271" y="0"/>
        <a:ext cx="2819200" cy="1609090"/>
      </dsp:txXfrm>
    </dsp:sp>
    <dsp:sp modelId="{DFD0DF4A-78E1-4EE2-911E-321D6D4EBF3B}">
      <dsp:nvSpPr>
        <dsp:cNvPr id="0" name=""/>
        <dsp:cNvSpPr/>
      </dsp:nvSpPr>
      <dsp:spPr>
        <a:xfrm>
          <a:off x="1212735" y="1810226"/>
          <a:ext cx="402272" cy="4022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0CD3DC-E856-4F30-8CAA-BEF800F8CD78}">
      <dsp:nvSpPr>
        <dsp:cNvPr id="0" name=""/>
        <dsp:cNvSpPr/>
      </dsp:nvSpPr>
      <dsp:spPr>
        <a:xfrm>
          <a:off x="3054308" y="84992"/>
          <a:ext cx="2819200" cy="1609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/>
            <a:t>2025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2000 posti letto</a:t>
          </a:r>
        </a:p>
      </dsp:txBody>
      <dsp:txXfrm>
        <a:off x="3054308" y="84992"/>
        <a:ext cx="2819200" cy="1609090"/>
      </dsp:txXfrm>
    </dsp:sp>
    <dsp:sp modelId="{019826B0-72A2-43BC-9E49-24C6296143E5}">
      <dsp:nvSpPr>
        <dsp:cNvPr id="0" name=""/>
        <dsp:cNvSpPr/>
      </dsp:nvSpPr>
      <dsp:spPr>
        <a:xfrm>
          <a:off x="4172896" y="1810226"/>
          <a:ext cx="402272" cy="4022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7F57CC-02A2-4F2E-B9C5-8DD4B6CA97D2}">
      <dsp:nvSpPr>
        <dsp:cNvPr id="0" name=""/>
        <dsp:cNvSpPr/>
      </dsp:nvSpPr>
      <dsp:spPr>
        <a:xfrm>
          <a:off x="5924592" y="0"/>
          <a:ext cx="2819200" cy="1609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b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/>
            <a:t>2026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3000 posti letto</a:t>
          </a:r>
        </a:p>
      </dsp:txBody>
      <dsp:txXfrm>
        <a:off x="5924592" y="0"/>
        <a:ext cx="2819200" cy="1609090"/>
      </dsp:txXfrm>
    </dsp:sp>
    <dsp:sp modelId="{5E565F34-7895-4F12-9DFE-DBB90D18FCF1}">
      <dsp:nvSpPr>
        <dsp:cNvPr id="0" name=""/>
        <dsp:cNvSpPr/>
      </dsp:nvSpPr>
      <dsp:spPr>
        <a:xfrm>
          <a:off x="7133056" y="1810226"/>
          <a:ext cx="402272" cy="4022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F0C4E-0B01-4213-89EA-C880F8F805CE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89857-3871-464B-99BF-FD98DFF32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271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60FF930-96B7-4519-95A5-91CF87690BCF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30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14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659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0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87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934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36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99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244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88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5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60FF930-96B7-4519-95A5-91CF87690BCF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67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osservatoriorecovery.it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sv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Relationship Id="rId14" Type="http://schemas.openxmlformats.org/officeDocument/2006/relationships/image" Target="../media/image4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diagramLayout" Target="../diagrams/layout3.xml"/><Relationship Id="rId7" Type="http://schemas.openxmlformats.org/officeDocument/2006/relationships/image" Target="../media/image5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5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57.sv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sv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jp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departments/recovery-and-resilience-task-force_en" TargetMode="External"/><Relationship Id="rId2" Type="http://schemas.openxmlformats.org/officeDocument/2006/relationships/hyperlink" Target="https://italiadomani.gov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ruegel.org/publications/datasets/european-union-countries-recovery-and-resilience-pla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D0FB92-BD2B-D894-4C83-C49F993F2BF9}"/>
              </a:ext>
            </a:extLst>
          </p:cNvPr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FCF93-5450-45C9-A1AE-1034DF7AC1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cap="none">
                <a:latin typeface="Arial" panose="020B0604020202020204" pitchFamily="34" charset="0"/>
                <a:cs typeface="Arial" panose="020B0604020202020204" pitchFamily="34" charset="0"/>
              </a:rPr>
              <a:t>Il monitoraggio del PNRR</a:t>
            </a:r>
            <a:br>
              <a:rPr lang="en-GB" b="1" cap="none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cap="none">
                <a:latin typeface="Arial" panose="020B0604020202020204" pitchFamily="34" charset="0"/>
                <a:cs typeface="Arial" panose="020B0604020202020204" pitchFamily="34" charset="0"/>
              </a:rPr>
              <a:t>fonti, dati e approcci</a:t>
            </a:r>
            <a:endParaRPr lang="en-GB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E13964-469E-4C3B-9069-F6F2DAEA4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6"/>
            <a:ext cx="3200400" cy="1796263"/>
          </a:xfrm>
        </p:spPr>
        <p:txBody>
          <a:bodyPr>
            <a:normAutofit/>
          </a:bodyPr>
          <a:lstStyle/>
          <a:p>
            <a:r>
              <a:rPr lang="en-GB" dirty="0"/>
              <a:t>Gabriele Pinto</a:t>
            </a:r>
          </a:p>
          <a:p>
            <a:r>
              <a:rPr lang="en-GB" b="1" dirty="0" err="1"/>
              <a:t>Università</a:t>
            </a:r>
            <a:r>
              <a:rPr lang="en-GB" b="1" dirty="0"/>
              <a:t> La Sapienza.</a:t>
            </a:r>
          </a:p>
          <a:p>
            <a:r>
              <a:rPr lang="en-GB"/>
              <a:t>Settembre 2022</a:t>
            </a:r>
            <a:endParaRPr lang="en-GB" dirty="0"/>
          </a:p>
          <a:p>
            <a:r>
              <a:rPr lang="en-GB" sz="1100" b="1" i="1" dirty="0" err="1"/>
              <a:t>Scienze</a:t>
            </a:r>
            <a:r>
              <a:rPr lang="en-GB" sz="1100" b="1" i="1" dirty="0"/>
              <a:t> </a:t>
            </a:r>
            <a:r>
              <a:rPr lang="en-GB" sz="1100" b="1" i="1" dirty="0" err="1"/>
              <a:t>Delle</a:t>
            </a:r>
            <a:r>
              <a:rPr lang="en-GB" sz="1100" b="1" i="1" dirty="0"/>
              <a:t> </a:t>
            </a:r>
            <a:r>
              <a:rPr lang="en-GB" sz="1100" b="1" i="1" dirty="0" err="1"/>
              <a:t>Finanze</a:t>
            </a:r>
            <a:r>
              <a:rPr lang="en-GB" sz="1100" b="1" i="1" dirty="0"/>
              <a:t> </a:t>
            </a:r>
            <a:r>
              <a:rPr lang="en-GB" sz="1100" dirty="0"/>
              <a:t>[</a:t>
            </a:r>
            <a:r>
              <a:rPr lang="en-GB" sz="1100" dirty="0" err="1"/>
              <a:t>Scienze</a:t>
            </a:r>
            <a:r>
              <a:rPr lang="en-GB" sz="1100" dirty="0"/>
              <a:t> </a:t>
            </a:r>
            <a:r>
              <a:rPr lang="en-GB" sz="1100" dirty="0" err="1"/>
              <a:t>dell'amministrazione</a:t>
            </a:r>
            <a:r>
              <a:rPr lang="en-GB" sz="1100" dirty="0"/>
              <a:t> e </a:t>
            </a:r>
            <a:r>
              <a:rPr lang="en-GB" sz="1100" dirty="0" err="1"/>
              <a:t>dell'organizzazione</a:t>
            </a:r>
            <a:r>
              <a:rPr lang="en-GB" sz="1100" dirty="0"/>
              <a:t>]</a:t>
            </a:r>
            <a:br>
              <a:rPr lang="en-GB" sz="1100" dirty="0"/>
            </a:br>
            <a:r>
              <a:rPr lang="it-IT" sz="1100" b="1" i="1" dirty="0"/>
              <a:t>Economia e finanza del settore pubblico locale</a:t>
            </a:r>
            <a:r>
              <a:rPr lang="it-IT" sz="1100" dirty="0"/>
              <a:t>, [Scienze delle amministrazioni e delle politiche pubbliche]</a:t>
            </a:r>
            <a:endParaRPr lang="en-GB" dirty="0"/>
          </a:p>
        </p:txBody>
      </p:sp>
      <p:pic>
        <p:nvPicPr>
          <p:cNvPr id="6" name="Graphic 5" descr="3d Glasses with solid fill">
            <a:extLst>
              <a:ext uri="{FF2B5EF4-FFF2-40B4-BE49-F238E27FC236}">
                <a16:creationId xmlns:a16="http://schemas.microsoft.com/office/drawing/2014/main" id="{7D8B3361-E7EF-05DC-4EBD-F2B12C082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57200" y="88900"/>
            <a:ext cx="4130040" cy="4130040"/>
          </a:xfrm>
          <a:prstGeom prst="rect">
            <a:avLst/>
          </a:prstGeom>
        </p:spPr>
      </p:pic>
      <p:pic>
        <p:nvPicPr>
          <p:cNvPr id="18" name="Graphic 17" descr="Abacus with solid fill">
            <a:extLst>
              <a:ext uri="{FF2B5EF4-FFF2-40B4-BE49-F238E27FC236}">
                <a16:creationId xmlns:a16="http://schemas.microsoft.com/office/drawing/2014/main" id="{F0315F23-992A-F51E-D69F-FD866E375F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33362" y="624840"/>
            <a:ext cx="3383278" cy="338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13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looking at a drawing&#10;&#10;Description automatically generated with low confidence">
            <a:extLst>
              <a:ext uri="{FF2B5EF4-FFF2-40B4-BE49-F238E27FC236}">
                <a16:creationId xmlns:a16="http://schemas.microsoft.com/office/drawing/2014/main" id="{FAD50171-7FAC-ECE4-759C-69846055AC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1" r="16767" b="726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7D175FC-84CC-4D12-A5E2-FA27D934E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D1829-81E1-4512-90E6-C687F79CA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000000"/>
                </a:solidFill>
              </a:rPr>
              <a:t>Il programma di oggi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AC38328-2D50-4DDB-BD20-28DE12E49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593EB-2FAD-441D-9C61-CB30794ED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>
                <a:solidFill>
                  <a:srgbClr val="000000"/>
                </a:solidFill>
              </a:rPr>
              <a:t>Il “livello” del monitoraggio (verticale, orizzontale…)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>
                <a:solidFill>
                  <a:srgbClr val="000000"/>
                </a:solidFill>
              </a:rPr>
              <a:t>Le fonti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>
                <a:solidFill>
                  <a:srgbClr val="000000"/>
                </a:solidFill>
              </a:rPr>
              <a:t>L’articolazione del PNRR: Missioni, Componenti e Misure.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>
                <a:solidFill>
                  <a:srgbClr val="000000"/>
                </a:solidFill>
              </a:rPr>
              <a:t>Milestone e Target: cosa sono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>
                <a:solidFill>
                  <a:srgbClr val="000000"/>
                </a:solidFill>
              </a:rPr>
              <a:t>Alcuni esempi di ostacoli al monitoraggio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>
                <a:solidFill>
                  <a:srgbClr val="000000"/>
                </a:solidFill>
              </a:rPr>
              <a:t>Caso studio: la trasformazione digitale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>
                <a:solidFill>
                  <a:srgbClr val="000000"/>
                </a:solidFill>
              </a:rPr>
              <a:t>Approcci alternativi: text-mining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786B6DB-748F-4EA8-8C89-03456AE5C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387A7A-F7FB-4113-AB81-E0C2E5C7E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GB" sz="4100" dirty="0">
                <a:solidFill>
                  <a:srgbClr val="FFFFFF"/>
                </a:solidFill>
              </a:rPr>
              <a:t>Perchè </a:t>
            </a:r>
            <a:r>
              <a:rPr lang="en-GB" sz="4100" dirty="0" err="1">
                <a:solidFill>
                  <a:srgbClr val="FFFFFF"/>
                </a:solidFill>
              </a:rPr>
              <a:t>dovremmo</a:t>
            </a:r>
            <a:r>
              <a:rPr lang="en-GB" sz="4100" dirty="0">
                <a:solidFill>
                  <a:srgbClr val="FFFFFF"/>
                </a:solidFill>
              </a:rPr>
              <a:t> </a:t>
            </a:r>
            <a:r>
              <a:rPr lang="en-GB" sz="4100" dirty="0" err="1">
                <a:solidFill>
                  <a:srgbClr val="FFFFFF"/>
                </a:solidFill>
              </a:rPr>
              <a:t>essere</a:t>
            </a:r>
            <a:r>
              <a:rPr lang="en-GB" sz="4100" dirty="0">
                <a:solidFill>
                  <a:srgbClr val="FFFFFF"/>
                </a:solidFill>
              </a:rPr>
              <a:t> </a:t>
            </a:r>
            <a:r>
              <a:rPr lang="en-GB" sz="4100" dirty="0" err="1">
                <a:solidFill>
                  <a:srgbClr val="FFFFFF"/>
                </a:solidFill>
              </a:rPr>
              <a:t>interessati</a:t>
            </a:r>
            <a:r>
              <a:rPr lang="en-GB" sz="4100" dirty="0">
                <a:solidFill>
                  <a:srgbClr val="FFFFFF"/>
                </a:solidFill>
              </a:rPr>
              <a:t>?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6FDDA62-16B8-4869-83E6-5B74119A4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91A4C-50D1-4E87-9EC5-069189C3D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286000"/>
            <a:ext cx="4053840" cy="3931920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2400" dirty="0"/>
              <a:t>Uno </a:t>
            </a:r>
            <a:r>
              <a:rPr lang="en-GB" sz="2400" dirty="0" err="1"/>
              <a:t>dei</a:t>
            </a:r>
            <a:r>
              <a:rPr lang="en-GB" sz="2400" dirty="0"/>
              <a:t> </a:t>
            </a:r>
            <a:r>
              <a:rPr lang="en-GB" sz="2400" b="1" dirty="0" err="1"/>
              <a:t>temi</a:t>
            </a:r>
            <a:r>
              <a:rPr lang="en-GB" sz="2400" b="1" dirty="0"/>
              <a:t> </a:t>
            </a:r>
            <a:r>
              <a:rPr lang="en-GB" sz="2400" b="1" dirty="0" err="1"/>
              <a:t>dominanti</a:t>
            </a:r>
            <a:r>
              <a:rPr lang="en-GB" sz="2400" b="1" dirty="0"/>
              <a:t> </a:t>
            </a:r>
            <a:r>
              <a:rPr lang="en-GB" sz="2400" dirty="0"/>
              <a:t>per </a:t>
            </a:r>
            <a:r>
              <a:rPr lang="en-GB" sz="2400" dirty="0" err="1"/>
              <a:t>almeno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prossimi</a:t>
            </a:r>
            <a:r>
              <a:rPr lang="en-GB" sz="2400" dirty="0"/>
              <a:t> 6 anni per </a:t>
            </a:r>
            <a:r>
              <a:rPr lang="en-GB" sz="2400" dirty="0" err="1"/>
              <a:t>chiunque</a:t>
            </a:r>
            <a:r>
              <a:rPr lang="en-GB" sz="2400" dirty="0"/>
              <a:t> </a:t>
            </a:r>
            <a:r>
              <a:rPr lang="en-GB" sz="2400" dirty="0" err="1"/>
              <a:t>si</a:t>
            </a:r>
            <a:r>
              <a:rPr lang="en-GB" sz="2400" dirty="0"/>
              <a:t> </a:t>
            </a:r>
            <a:r>
              <a:rPr lang="en-GB" sz="2400" dirty="0" err="1"/>
              <a:t>occupa</a:t>
            </a:r>
            <a:r>
              <a:rPr lang="en-GB" sz="2400" dirty="0"/>
              <a:t> di </a:t>
            </a:r>
            <a:r>
              <a:rPr lang="en-GB" sz="2400" b="1" dirty="0" err="1"/>
              <a:t>economia</a:t>
            </a:r>
            <a:r>
              <a:rPr lang="en-GB" sz="2400" b="1" dirty="0"/>
              <a:t> e </a:t>
            </a:r>
            <a:r>
              <a:rPr lang="en-GB" sz="2400" b="1" err="1"/>
              <a:t>pubblica</a:t>
            </a:r>
            <a:r>
              <a:rPr lang="en-GB" sz="2400" b="1"/>
              <a:t> amministrazione</a:t>
            </a:r>
            <a:endParaRPr lang="en-GB" sz="2400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2400" b="1" u="sng" dirty="0" err="1"/>
              <a:t>opportunità</a:t>
            </a:r>
            <a:r>
              <a:rPr lang="en-GB" sz="2400" b="1" u="sng" dirty="0"/>
              <a:t> </a:t>
            </a:r>
            <a:r>
              <a:rPr lang="en-GB" sz="2400" b="1" u="sng" dirty="0" err="1"/>
              <a:t>lavorative</a:t>
            </a:r>
            <a:r>
              <a:rPr lang="en-GB" sz="2400" b="1" u="sng" dirty="0"/>
              <a:t> </a:t>
            </a:r>
            <a:r>
              <a:rPr lang="en-GB" sz="2400" dirty="0"/>
              <a:t>legate al </a:t>
            </a:r>
            <a:r>
              <a:rPr lang="en-GB" sz="2400" dirty="0" err="1"/>
              <a:t>tema</a:t>
            </a:r>
            <a:r>
              <a:rPr lang="en-GB" sz="2400" dirty="0"/>
              <a:t> (in PA e </a:t>
            </a:r>
            <a:r>
              <a:rPr lang="en-GB" sz="2400" err="1"/>
              <a:t>Privato</a:t>
            </a:r>
            <a:r>
              <a:rPr lang="en-GB" sz="2400"/>
              <a:t>)</a:t>
            </a:r>
            <a:endParaRPr lang="en-GB" sz="2400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2400" b="1" dirty="0"/>
              <a:t>Per </a:t>
            </a:r>
            <a:r>
              <a:rPr lang="en-GB" sz="2400" b="1" dirty="0" err="1"/>
              <a:t>seguire</a:t>
            </a:r>
            <a:r>
              <a:rPr lang="en-GB" sz="2400" b="1" dirty="0"/>
              <a:t> il </a:t>
            </a:r>
            <a:r>
              <a:rPr lang="en-GB" sz="2400" b="1" dirty="0" err="1"/>
              <a:t>dibattito</a:t>
            </a:r>
            <a:r>
              <a:rPr lang="en-GB" sz="2400" b="1" dirty="0"/>
              <a:t> politico </a:t>
            </a:r>
            <a:r>
              <a:rPr lang="en-GB" sz="2400" b="1" dirty="0" err="1"/>
              <a:t>dei</a:t>
            </a:r>
            <a:r>
              <a:rPr lang="en-GB" sz="2400" b="1" dirty="0"/>
              <a:t> </a:t>
            </a:r>
            <a:r>
              <a:rPr lang="en-GB" sz="2400" b="1" dirty="0" err="1"/>
              <a:t>prossimi</a:t>
            </a:r>
            <a:r>
              <a:rPr lang="en-GB" sz="2400" b="1" dirty="0"/>
              <a:t> anni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2400" b="1" dirty="0" err="1"/>
              <a:t>tema</a:t>
            </a:r>
            <a:r>
              <a:rPr lang="en-GB" sz="2400" b="1" dirty="0"/>
              <a:t> per la </a:t>
            </a:r>
            <a:r>
              <a:rPr lang="en-GB" sz="2400" b="1" err="1"/>
              <a:t>tesi</a:t>
            </a:r>
            <a:r>
              <a:rPr lang="en-GB" sz="2400" b="1"/>
              <a:t> </a:t>
            </a:r>
            <a:endParaRPr lang="en-GB" sz="2400" b="1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2400" b="1"/>
              <a:t>Come posso controllare che gli obiettivi del PNRR sono stati/verranno raggiunti ?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2400" b="1"/>
              <a:t>Possibile esercitazione “bonus” per l’esame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endParaRPr lang="en-GB" sz="1800" b="1" dirty="0"/>
          </a:p>
        </p:txBody>
      </p:sp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A35E872E-A86C-48FF-8C50-F0CFBED503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7" r="40313" b="-1"/>
          <a:stretch/>
        </p:blipFill>
        <p:spPr>
          <a:xfrm>
            <a:off x="6316106" y="332280"/>
            <a:ext cx="2261405" cy="3342567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F2F396F-4319-4410-AA23-7B799C883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5070" y="0"/>
            <a:ext cx="2766930" cy="39965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1914D44-35B2-4E7C-8062-04A7AB0F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46802" y="332370"/>
            <a:ext cx="2120189" cy="33424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Briefcase with solid fill">
            <a:extLst>
              <a:ext uri="{FF2B5EF4-FFF2-40B4-BE49-F238E27FC236}">
                <a16:creationId xmlns:a16="http://schemas.microsoft.com/office/drawing/2014/main" id="{079849CE-35B0-40A3-916E-4FCAC4A7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2200" y="1195907"/>
            <a:ext cx="1628775" cy="1628775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6132D74-70B7-4914-A984-6A7D22566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8549" y="3996580"/>
            <a:ext cx="3956522" cy="28614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2341C7-CBE7-4714-8A47-5CB05BBC7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0280" y="4319714"/>
            <a:ext cx="3313057" cy="21500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F40B6397-94BA-4BFD-A462-42044CD9CF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945" y="4562476"/>
            <a:ext cx="2558030" cy="1656326"/>
          </a:xfrm>
          <a:prstGeom prst="rect">
            <a:avLst/>
          </a:prstGeom>
        </p:spPr>
      </p:pic>
      <p:pic>
        <p:nvPicPr>
          <p:cNvPr id="13" name="Graphic 12" descr="Closed book with solid fill">
            <a:extLst>
              <a:ext uri="{FF2B5EF4-FFF2-40B4-BE49-F238E27FC236}">
                <a16:creationId xmlns:a16="http://schemas.microsoft.com/office/drawing/2014/main" id="{4265C3ED-CCDD-4053-9DDD-13C95E03D2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60569" y="4617712"/>
            <a:ext cx="2131431" cy="21314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7DE129-D836-4617-A76B-BB610B839EF3}"/>
              </a:ext>
            </a:extLst>
          </p:cNvPr>
          <p:cNvSpPr/>
          <p:nvPr/>
        </p:nvSpPr>
        <p:spPr>
          <a:xfrm>
            <a:off x="7824660" y="2673060"/>
            <a:ext cx="2766930" cy="1960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picture containing text, container&#10;&#10;Description automatically generated">
            <a:extLst>
              <a:ext uri="{FF2B5EF4-FFF2-40B4-BE49-F238E27FC236}">
                <a16:creationId xmlns:a16="http://schemas.microsoft.com/office/drawing/2014/main" id="{A0C372CF-B109-48AB-ABE3-422AE48A7C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850" y="2768616"/>
            <a:ext cx="2354991" cy="176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2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563E9-3030-51C1-A102-4C4D8764D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 dove cominciare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7C41C-8618-4195-3DF0-9D3D7E3C4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Decidere a quale livello vogliamo monitorare…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9B18486D-B0FD-D2C7-A65C-35FE59078B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94"/>
          <a:stretch/>
        </p:blipFill>
        <p:spPr>
          <a:xfrm>
            <a:off x="7297767" y="2057647"/>
            <a:ext cx="4243993" cy="4023361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FD3A08C-D5EB-EE1D-4B2B-436AD3715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94"/>
          <a:stretch/>
        </p:blipFill>
        <p:spPr>
          <a:xfrm>
            <a:off x="7450167" y="2210047"/>
            <a:ext cx="4243993" cy="40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2800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76B522-ABC3-E621-BFCC-ACF0D05CA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Livello «verticale»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417A6A-ED38-45C0-82FB-61FD5FCE7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466" y="2559844"/>
            <a:ext cx="6016232" cy="296210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4400"/>
              <a:t>Europeo</a:t>
            </a:r>
          </a:p>
          <a:p>
            <a:pPr marL="457200" indent="-457200">
              <a:buFont typeface="+mj-lt"/>
              <a:buAutoNum type="arabicPeriod"/>
            </a:pPr>
            <a:endParaRPr lang="it-IT" sz="4400" dirty="0"/>
          </a:p>
        </p:txBody>
      </p:sp>
      <p:pic>
        <p:nvPicPr>
          <p:cNvPr id="1026" name="Picture 2" descr="Drapeau Europe Png - European Union Flag Png, Transparent Png -  640x480(#1403945) - PngFind">
            <a:extLst>
              <a:ext uri="{FF2B5EF4-FFF2-40B4-BE49-F238E27FC236}">
                <a16:creationId xmlns:a16="http://schemas.microsoft.com/office/drawing/2014/main" id="{7BD31202-B6E8-7BC3-7C10-32E3F6C10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234" y="1610561"/>
            <a:ext cx="3029173" cy="189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84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C094C-E768-4D4D-927A-C2428B87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9A6E7-1D7B-1C23-FAAF-CB691E3EF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155"/>
            <a:ext cx="12192000" cy="62047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2DEF22-F999-F5D9-25BF-DFF49A0B1DAD}"/>
              </a:ext>
            </a:extLst>
          </p:cNvPr>
          <p:cNvSpPr txBox="1"/>
          <p:nvPr/>
        </p:nvSpPr>
        <p:spPr>
          <a:xfrm>
            <a:off x="2770908" y="6420592"/>
            <a:ext cx="7555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https://ec.europa.eu/economy_finance/recovery-and-resilience-scoreboard/</a:t>
            </a:r>
          </a:p>
        </p:txBody>
      </p:sp>
    </p:spTree>
    <p:extLst>
      <p:ext uri="{BB962C8B-B14F-4D97-AF65-F5344CB8AC3E}">
        <p14:creationId xmlns:p14="http://schemas.microsoft.com/office/powerpoint/2010/main" val="778674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76B522-ABC3-E621-BFCC-ACF0D05CA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Livello «verticale»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417A6A-ED38-45C0-82FB-61FD5FCE7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466" y="2559844"/>
            <a:ext cx="6016232" cy="296210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4400"/>
              <a:t>Europeo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4400"/>
              <a:t>Nazionale</a:t>
            </a:r>
            <a:endParaRPr lang="it-IT" sz="4400" dirty="0"/>
          </a:p>
        </p:txBody>
      </p:sp>
      <p:pic>
        <p:nvPicPr>
          <p:cNvPr id="1026" name="Picture 2" descr="Drapeau Europe Png - European Union Flag Png, Transparent Png -  640x480(#1403945) - PngFind">
            <a:extLst>
              <a:ext uri="{FF2B5EF4-FFF2-40B4-BE49-F238E27FC236}">
                <a16:creationId xmlns:a16="http://schemas.microsoft.com/office/drawing/2014/main" id="{7BD31202-B6E8-7BC3-7C10-32E3F6C10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234" y="1610561"/>
            <a:ext cx="3029173" cy="189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talian Flag Classic transparent PNG - StickPNG">
            <a:extLst>
              <a:ext uri="{FF2B5EF4-FFF2-40B4-BE49-F238E27FC236}">
                <a16:creationId xmlns:a16="http://schemas.microsoft.com/office/drawing/2014/main" id="{6915B24A-15DC-28E8-45D5-AD5332355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194" y="3429000"/>
            <a:ext cx="2127582" cy="159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09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C094C-E768-4D4D-927A-C2428B87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2DEF22-F999-F5D9-25BF-DFF49A0B1DAD}"/>
              </a:ext>
            </a:extLst>
          </p:cNvPr>
          <p:cNvSpPr txBox="1"/>
          <p:nvPr/>
        </p:nvSpPr>
        <p:spPr>
          <a:xfrm>
            <a:off x="2770908" y="6420592"/>
            <a:ext cx="7555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https://ec.europa.eu/economy_finance/recovery-and-resilience-scoreboard/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4D7704-3633-723F-B159-6F2506BF5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037" y="0"/>
            <a:ext cx="10661925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6ABCE8-7F7F-D164-9492-0F8C9E8A16CD}"/>
              </a:ext>
            </a:extLst>
          </p:cNvPr>
          <p:cNvSpPr txBox="1"/>
          <p:nvPr/>
        </p:nvSpPr>
        <p:spPr>
          <a:xfrm>
            <a:off x="2770908" y="6522706"/>
            <a:ext cx="75553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/>
              <a:t>https://italiadomani.gov.it/it/home.html</a:t>
            </a:r>
          </a:p>
        </p:txBody>
      </p:sp>
    </p:spTree>
    <p:extLst>
      <p:ext uri="{BB962C8B-B14F-4D97-AF65-F5344CB8AC3E}">
        <p14:creationId xmlns:p14="http://schemas.microsoft.com/office/powerpoint/2010/main" val="1239258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76B522-ABC3-E621-BFCC-ACF0D05CA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Livello «verticale»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417A6A-ED38-45C0-82FB-61FD5FCE7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466" y="2559844"/>
            <a:ext cx="6016232" cy="296210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4400"/>
              <a:t>Europeo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4400"/>
              <a:t>Nazionale</a:t>
            </a:r>
            <a:endParaRPr lang="it-IT" sz="4400" dirty="0"/>
          </a:p>
          <a:p>
            <a:pPr marL="457200" indent="-457200">
              <a:buFont typeface="+mj-lt"/>
              <a:buAutoNum type="arabicPeriod"/>
            </a:pPr>
            <a:r>
              <a:rPr lang="it-IT" sz="4400"/>
              <a:t>Locale </a:t>
            </a:r>
          </a:p>
          <a:p>
            <a:pPr marL="457200" indent="-457200">
              <a:buFont typeface="+mj-lt"/>
              <a:buAutoNum type="arabicPeriod"/>
            </a:pPr>
            <a:endParaRPr lang="it-IT" sz="4400" dirty="0"/>
          </a:p>
        </p:txBody>
      </p:sp>
      <p:pic>
        <p:nvPicPr>
          <p:cNvPr id="1026" name="Picture 2" descr="Drapeau Europe Png - European Union Flag Png, Transparent Png -  640x480(#1403945) - PngFind">
            <a:extLst>
              <a:ext uri="{FF2B5EF4-FFF2-40B4-BE49-F238E27FC236}">
                <a16:creationId xmlns:a16="http://schemas.microsoft.com/office/drawing/2014/main" id="{7BD31202-B6E8-7BC3-7C10-32E3F6C10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234" y="1610561"/>
            <a:ext cx="3029173" cy="189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talian Flag Classic transparent PNG - StickPNG">
            <a:extLst>
              <a:ext uri="{FF2B5EF4-FFF2-40B4-BE49-F238E27FC236}">
                <a16:creationId xmlns:a16="http://schemas.microsoft.com/office/drawing/2014/main" id="{6915B24A-15DC-28E8-45D5-AD5332355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307" y="3429000"/>
            <a:ext cx="2127582" cy="159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ombardia-Flag-map - lentepubblica.it">
            <a:extLst>
              <a:ext uri="{FF2B5EF4-FFF2-40B4-BE49-F238E27FC236}">
                <a16:creationId xmlns:a16="http://schemas.microsoft.com/office/drawing/2014/main" id="{4F3AB791-C6DE-AA25-D6B2-D005E84EB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818" y="5147648"/>
            <a:ext cx="1667958" cy="147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12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0CC214-7120-10B9-DBC2-6FDA403E1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105" y="0"/>
            <a:ext cx="870578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2DEF22-F999-F5D9-25BF-DFF49A0B1DAD}"/>
              </a:ext>
            </a:extLst>
          </p:cNvPr>
          <p:cNvSpPr txBox="1"/>
          <p:nvPr/>
        </p:nvSpPr>
        <p:spPr>
          <a:xfrm>
            <a:off x="2770908" y="6420592"/>
            <a:ext cx="7555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https://ec.europa.eu/economy_finance/recovery-and-resilience-scoreboard/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6ABCE8-7F7F-D164-9492-0F8C9E8A16CD}"/>
              </a:ext>
            </a:extLst>
          </p:cNvPr>
          <p:cNvSpPr txBox="1"/>
          <p:nvPr/>
        </p:nvSpPr>
        <p:spPr>
          <a:xfrm>
            <a:off x="2770908" y="6522706"/>
            <a:ext cx="75553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/>
              <a:t>https://www.regione.lombardia.it/wps/portal/istituzionale/HP/pnrr</a:t>
            </a:r>
          </a:p>
        </p:txBody>
      </p:sp>
    </p:spTree>
    <p:extLst>
      <p:ext uri="{BB962C8B-B14F-4D97-AF65-F5344CB8AC3E}">
        <p14:creationId xmlns:p14="http://schemas.microsoft.com/office/powerpoint/2010/main" val="3347535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967E9C-E3F6-6646-BD4B-99165F36D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Livello «orizzontale»</a:t>
            </a:r>
          </a:p>
        </p:txBody>
      </p:sp>
      <p:pic>
        <p:nvPicPr>
          <p:cNvPr id="2050" name="Picture 2" descr="Healthcare - Free medical icons">
            <a:extLst>
              <a:ext uri="{FF2B5EF4-FFF2-40B4-BE49-F238E27FC236}">
                <a16:creationId xmlns:a16="http://schemas.microsoft.com/office/drawing/2014/main" id="{5CC124A4-0D39-E35E-4996-E2B17AFDB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481" y="4054644"/>
            <a:ext cx="1418160" cy="141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nfrastructure - Free transport icons">
            <a:extLst>
              <a:ext uri="{FF2B5EF4-FFF2-40B4-BE49-F238E27FC236}">
                <a16:creationId xmlns:a16="http://schemas.microsoft.com/office/drawing/2014/main" id="{5477ECF5-282B-FBCD-8C90-8D88200D7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72" y="1928370"/>
            <a:ext cx="1728581" cy="172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useum Architecture History Monument Column Culture - Public Administration  Icon - Free Transparent PNG Clipart Images Download">
            <a:extLst>
              <a:ext uri="{FF2B5EF4-FFF2-40B4-BE49-F238E27FC236}">
                <a16:creationId xmlns:a16="http://schemas.microsoft.com/office/drawing/2014/main" id="{ECE18764-5E4B-086A-64CE-84E1D86B4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64" b="92273" l="5833" r="96905">
                        <a14:foregroundMark x1="36310" y1="10568" x2="36310" y2="10568"/>
                        <a14:foregroundMark x1="48095" y1="6364" x2="48095" y2="6364"/>
                        <a14:foregroundMark x1="52857" y1="13864" x2="52857" y2="13864"/>
                        <a14:foregroundMark x1="39048" y1="25455" x2="39048" y2="25455"/>
                        <a14:foregroundMark x1="6190" y1="27045" x2="6190" y2="27045"/>
                        <a14:foregroundMark x1="92500" y1="26250" x2="92500" y2="26250"/>
                        <a14:foregroundMark x1="96905" y1="24886" x2="96905" y2="24886"/>
                        <a14:foregroundMark x1="7262" y1="92273" x2="7262" y2="92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853" y="3771635"/>
            <a:ext cx="1546655" cy="162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lean Energy Transition Stock Illustrations – 187 Clean Energy Transition  Stock Illustrations, Vectors &amp; Clipart - Dreamstime">
            <a:extLst>
              <a:ext uri="{FF2B5EF4-FFF2-40B4-BE49-F238E27FC236}">
                <a16:creationId xmlns:a16="http://schemas.microsoft.com/office/drawing/2014/main" id="{A1583494-A999-409B-B49A-3FF82E974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933" y="2433523"/>
            <a:ext cx="1990954" cy="1990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l Responsabile della Transizione Digitale">
            <a:extLst>
              <a:ext uri="{FF2B5EF4-FFF2-40B4-BE49-F238E27FC236}">
                <a16:creationId xmlns:a16="http://schemas.microsoft.com/office/drawing/2014/main" id="{407C4B80-6EC1-C7CD-6425-1C2874DFB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480" y="1928370"/>
            <a:ext cx="1850447" cy="1850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627B79-2CA5-5D46-0815-65045730D2C5}"/>
              </a:ext>
            </a:extLst>
          </p:cNvPr>
          <p:cNvSpPr txBox="1"/>
          <p:nvPr/>
        </p:nvSpPr>
        <p:spPr>
          <a:xfrm>
            <a:off x="6724075" y="1582041"/>
            <a:ext cx="1990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infrastrutture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52DFB6-F662-601C-CF15-69C54F8F5F5A}"/>
              </a:ext>
            </a:extLst>
          </p:cNvPr>
          <p:cNvSpPr txBox="1"/>
          <p:nvPr/>
        </p:nvSpPr>
        <p:spPr>
          <a:xfrm>
            <a:off x="8757240" y="4084915"/>
            <a:ext cx="1990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Transizione energetica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5B716D-19EA-3FD4-AF89-631CD55A96B6}"/>
              </a:ext>
            </a:extLst>
          </p:cNvPr>
          <p:cNvSpPr txBox="1"/>
          <p:nvPr/>
        </p:nvSpPr>
        <p:spPr>
          <a:xfrm>
            <a:off x="7439326" y="5391796"/>
            <a:ext cx="1990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Pubblica amministrazione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94AD0F-7769-93A4-41D0-5BEB527B8EA3}"/>
              </a:ext>
            </a:extLst>
          </p:cNvPr>
          <p:cNvSpPr txBox="1"/>
          <p:nvPr/>
        </p:nvSpPr>
        <p:spPr>
          <a:xfrm>
            <a:off x="3251053" y="5563965"/>
            <a:ext cx="1990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salute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DFBCF1-8ECB-8B3D-F752-DC65DAB0B6EE}"/>
              </a:ext>
            </a:extLst>
          </p:cNvPr>
          <p:cNvSpPr txBox="1"/>
          <p:nvPr/>
        </p:nvSpPr>
        <p:spPr>
          <a:xfrm>
            <a:off x="2443158" y="3039567"/>
            <a:ext cx="1990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Transizione </a:t>
            </a:r>
          </a:p>
          <a:p>
            <a:r>
              <a:rPr lang="en-GB"/>
              <a:t>digitale</a:t>
            </a:r>
          </a:p>
        </p:txBody>
      </p:sp>
    </p:spTree>
    <p:extLst>
      <p:ext uri="{BB962C8B-B14F-4D97-AF65-F5344CB8AC3E}">
        <p14:creationId xmlns:p14="http://schemas.microsoft.com/office/powerpoint/2010/main" val="257246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FCD427-7C81-E050-D24B-D3D8000F7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511" y="0"/>
            <a:ext cx="9955545" cy="64971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6ABCE8-7F7F-D164-9492-0F8C9E8A16CD}"/>
              </a:ext>
            </a:extLst>
          </p:cNvPr>
          <p:cNvSpPr txBox="1"/>
          <p:nvPr/>
        </p:nvSpPr>
        <p:spPr>
          <a:xfrm>
            <a:off x="2549235" y="6488668"/>
            <a:ext cx="75553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/>
              <a:t>https://www.pnrr.salute.gov.it/portale/pnrrsalute/homePNRRSalute.jsp</a:t>
            </a:r>
          </a:p>
        </p:txBody>
      </p:sp>
    </p:spTree>
    <p:extLst>
      <p:ext uri="{BB962C8B-B14F-4D97-AF65-F5344CB8AC3E}">
        <p14:creationId xmlns:p14="http://schemas.microsoft.com/office/powerpoint/2010/main" val="2918514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C6ABCE8-7F7F-D164-9492-0F8C9E8A16CD}"/>
              </a:ext>
            </a:extLst>
          </p:cNvPr>
          <p:cNvSpPr txBox="1"/>
          <p:nvPr/>
        </p:nvSpPr>
        <p:spPr>
          <a:xfrm>
            <a:off x="2549235" y="6488668"/>
            <a:ext cx="75553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/>
              <a:t>https://padigitale2026.gov.it/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227B79-50B1-B95B-EADB-C3A1FBFA9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613" y="101600"/>
            <a:ext cx="9316731" cy="601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7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BB3407-7F6B-0537-1F08-F79A36227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fonti dei dati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8F6A56C-BB7A-C511-86EE-FB91F6BBF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/>
              <a:t>Fonti «governative»: </a:t>
            </a:r>
            <a:endParaRPr lang="it-IT" sz="3200" dirty="0"/>
          </a:p>
          <a:p>
            <a:pPr lvl="1"/>
            <a:r>
              <a:rPr lang="it-IT" sz="2400" dirty="0" err="1"/>
              <a:t>Italiadomani</a:t>
            </a:r>
            <a:endParaRPr lang="it-IT" sz="2400" dirty="0"/>
          </a:p>
          <a:p>
            <a:pPr lvl="1"/>
            <a:r>
              <a:rPr lang="it-IT" sz="2400" dirty="0"/>
              <a:t>Servizio studi camera e senato</a:t>
            </a:r>
          </a:p>
          <a:p>
            <a:pPr lvl="1"/>
            <a:r>
              <a:rPr lang="it-IT" sz="2400" dirty="0"/>
              <a:t>Locale: es </a:t>
            </a:r>
            <a:r>
              <a:rPr lang="it-IT" sz="2400"/>
              <a:t>Lombardia </a:t>
            </a:r>
          </a:p>
          <a:p>
            <a:pPr marL="128016" lvl="1" indent="0">
              <a:buNone/>
            </a:pPr>
            <a:r>
              <a:rPr lang="it-IT" sz="3200"/>
              <a:t>Fonti «non-governative»:</a:t>
            </a:r>
          </a:p>
          <a:p>
            <a:pPr lvl="1"/>
            <a:r>
              <a:rPr lang="it-IT" sz="2400"/>
              <a:t>Openpolis &amp; GSSI </a:t>
            </a:r>
            <a:r>
              <a:rPr lang="it-IT" sz="2400">
                <a:solidFill>
                  <a:schemeClr val="accent5"/>
                </a:solidFill>
              </a:rPr>
              <a:t>https://openpnrr.it/</a:t>
            </a:r>
            <a:endParaRPr lang="it-IT" sz="2400" dirty="0">
              <a:solidFill>
                <a:schemeClr val="accent5"/>
              </a:solidFill>
            </a:endParaRPr>
          </a:p>
          <a:p>
            <a:pPr lvl="1"/>
            <a:r>
              <a:rPr lang="it-IT" sz="2400" dirty="0" err="1"/>
              <a:t>OreP</a:t>
            </a:r>
            <a:r>
              <a:rPr lang="it-IT" sz="2400" dirty="0"/>
              <a:t> </a:t>
            </a:r>
            <a:r>
              <a:rPr lang="it-IT" sz="2400" dirty="0">
                <a:solidFill>
                  <a:schemeClr val="accent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https://www.osservatoriorecovery.it/</a:t>
            </a:r>
            <a:endParaRPr lang="it-IT" sz="2400" dirty="0">
              <a:solidFill>
                <a:schemeClr val="accent5"/>
              </a:solidFill>
            </a:endParaRPr>
          </a:p>
          <a:p>
            <a:pPr lvl="1"/>
            <a:r>
              <a:rPr lang="it-IT" sz="2400"/>
              <a:t>Europeo(es: Bruegel)</a:t>
            </a:r>
            <a:endParaRPr lang="it-IT" sz="2400" dirty="0"/>
          </a:p>
          <a:p>
            <a:pPr lvl="1"/>
            <a:endParaRPr lang="it-I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940BD8-9EB2-3004-5DB3-23400DEA3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515" y="2789381"/>
            <a:ext cx="4991038" cy="257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370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C42D2-36A5-9D6D-1C3C-72650F79F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218" y="3217579"/>
            <a:ext cx="9720072" cy="1499616"/>
          </a:xfrm>
        </p:spPr>
        <p:txBody>
          <a:bodyPr>
            <a:noAutofit/>
          </a:bodyPr>
          <a:lstStyle/>
          <a:p>
            <a:r>
              <a:rPr lang="en-GB" sz="9600">
                <a:solidFill>
                  <a:srgbClr val="000000"/>
                </a:solidFill>
              </a:rPr>
              <a:t>L’articolazione del PNRR: </a:t>
            </a:r>
            <a:r>
              <a:rPr lang="en-GB" sz="9600">
                <a:solidFill>
                  <a:srgbClr val="000000"/>
                </a:solidFill>
                <a:highlight>
                  <a:srgbClr val="00FF00"/>
                </a:highlight>
              </a:rPr>
              <a:t>Missioni</a:t>
            </a:r>
            <a:r>
              <a:rPr lang="en-GB" sz="9600">
                <a:solidFill>
                  <a:srgbClr val="000000"/>
                </a:solidFill>
              </a:rPr>
              <a:t>, </a:t>
            </a:r>
            <a:r>
              <a:rPr lang="en-GB" sz="9600">
                <a:solidFill>
                  <a:srgbClr val="000000"/>
                </a:solidFill>
                <a:highlight>
                  <a:srgbClr val="00FFFF"/>
                </a:highlight>
              </a:rPr>
              <a:t>Componenti</a:t>
            </a:r>
            <a:r>
              <a:rPr lang="en-GB" sz="9600">
                <a:solidFill>
                  <a:srgbClr val="000000"/>
                </a:solidFill>
              </a:rPr>
              <a:t> e </a:t>
            </a:r>
            <a:r>
              <a:rPr lang="en-GB" sz="9600">
                <a:solidFill>
                  <a:srgbClr val="000000"/>
                </a:solidFill>
                <a:highlight>
                  <a:srgbClr val="FF00FF"/>
                </a:highlight>
              </a:rPr>
              <a:t>Misure.</a:t>
            </a:r>
            <a:br>
              <a:rPr lang="en-GB" sz="9600">
                <a:solidFill>
                  <a:srgbClr val="000000"/>
                </a:solidFill>
              </a:rPr>
            </a:br>
            <a:endParaRPr lang="en-GB" sz="9600"/>
          </a:p>
        </p:txBody>
      </p:sp>
    </p:spTree>
    <p:extLst>
      <p:ext uri="{BB962C8B-B14F-4D97-AF65-F5344CB8AC3E}">
        <p14:creationId xmlns:p14="http://schemas.microsoft.com/office/powerpoint/2010/main" val="1096472996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31A58-05A0-47A5-B11C-826DF7204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Allocazione delle risorse del PNRR per Missione (M) - Valori in mld di euro</a:t>
            </a:r>
            <a:endParaRPr lang="en-GB" dirty="0"/>
          </a:p>
        </p:txBody>
      </p:sp>
      <p:graphicFrame>
        <p:nvGraphicFramePr>
          <p:cNvPr id="5" name="Grafico 45">
            <a:extLst>
              <a:ext uri="{FF2B5EF4-FFF2-40B4-BE49-F238E27FC236}">
                <a16:creationId xmlns:a16="http://schemas.microsoft.com/office/drawing/2014/main" id="{7FB25EA0-127E-480E-8DB7-2FF91F34DBC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5446507"/>
              </p:ext>
            </p:extLst>
          </p:nvPr>
        </p:nvGraphicFramePr>
        <p:xfrm>
          <a:off x="1023938" y="2286000"/>
          <a:ext cx="10297654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ECA275C-6D98-4D90-98C5-17BBAC5486EA}"/>
              </a:ext>
            </a:extLst>
          </p:cNvPr>
          <p:cNvSpPr/>
          <p:nvPr/>
        </p:nvSpPr>
        <p:spPr>
          <a:xfrm>
            <a:off x="5742432" y="2084832"/>
            <a:ext cx="5669280" cy="402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 descr="Train with solid fill">
            <a:extLst>
              <a:ext uri="{FF2B5EF4-FFF2-40B4-BE49-F238E27FC236}">
                <a16:creationId xmlns:a16="http://schemas.microsoft.com/office/drawing/2014/main" id="{28E842AD-741F-4126-86F9-020C42CC3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35480" y="3607308"/>
            <a:ext cx="553212" cy="553212"/>
          </a:xfrm>
          <a:prstGeom prst="rect">
            <a:avLst/>
          </a:prstGeom>
        </p:spPr>
      </p:pic>
      <p:pic>
        <p:nvPicPr>
          <p:cNvPr id="13" name="Graphic 12" descr="Books with solid fill">
            <a:extLst>
              <a:ext uri="{FF2B5EF4-FFF2-40B4-BE49-F238E27FC236}">
                <a16:creationId xmlns:a16="http://schemas.microsoft.com/office/drawing/2014/main" id="{1B0019B5-1214-45A3-9D6E-A0A7F35557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2904" y="3995928"/>
            <a:ext cx="553212" cy="553212"/>
          </a:xfrm>
          <a:prstGeom prst="rect">
            <a:avLst/>
          </a:prstGeom>
        </p:spPr>
      </p:pic>
      <p:pic>
        <p:nvPicPr>
          <p:cNvPr id="15" name="Graphic 14" descr="Renewable Energy with solid fill">
            <a:extLst>
              <a:ext uri="{FF2B5EF4-FFF2-40B4-BE49-F238E27FC236}">
                <a16:creationId xmlns:a16="http://schemas.microsoft.com/office/drawing/2014/main" id="{ACF1447C-9F28-42DB-9522-A9FBD07E6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7072" y="2985516"/>
            <a:ext cx="553212" cy="553212"/>
          </a:xfrm>
          <a:prstGeom prst="rect">
            <a:avLst/>
          </a:prstGeom>
        </p:spPr>
      </p:pic>
      <p:pic>
        <p:nvPicPr>
          <p:cNvPr id="17" name="Graphic 16" descr="Scanner with solid fill">
            <a:extLst>
              <a:ext uri="{FF2B5EF4-FFF2-40B4-BE49-F238E27FC236}">
                <a16:creationId xmlns:a16="http://schemas.microsoft.com/office/drawing/2014/main" id="{BDDD2433-0D0D-489A-BF3E-73F4D8074D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046" y="2523744"/>
            <a:ext cx="498348" cy="498348"/>
          </a:xfrm>
          <a:prstGeom prst="rect">
            <a:avLst/>
          </a:prstGeom>
        </p:spPr>
      </p:pic>
      <p:pic>
        <p:nvPicPr>
          <p:cNvPr id="19" name="Graphic 18" descr="Connections with solid fill">
            <a:extLst>
              <a:ext uri="{FF2B5EF4-FFF2-40B4-BE49-F238E27FC236}">
                <a16:creationId xmlns:a16="http://schemas.microsoft.com/office/drawing/2014/main" id="{0DCF95C1-8DB0-47EF-873B-5A1589F58F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64408" y="4589970"/>
            <a:ext cx="632460" cy="632460"/>
          </a:xfrm>
          <a:prstGeom prst="rect">
            <a:avLst/>
          </a:prstGeom>
        </p:spPr>
      </p:pic>
      <p:pic>
        <p:nvPicPr>
          <p:cNvPr id="21" name="Graphic 20" descr="Medical with solid fill">
            <a:extLst>
              <a:ext uri="{FF2B5EF4-FFF2-40B4-BE49-F238E27FC236}">
                <a16:creationId xmlns:a16="http://schemas.microsoft.com/office/drawing/2014/main" id="{2631FB8D-4EA6-4858-9D8D-FF609B6397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67200" y="5015928"/>
            <a:ext cx="632460" cy="63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34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26356-A07F-FE14-E343-FD16950EF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Il PNRR Italiano: articolazione per missioni e componenti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E142EBE-9660-D73F-3902-14BB352DC8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223723"/>
              </p:ext>
            </p:extLst>
          </p:nvPr>
        </p:nvGraphicFramePr>
        <p:xfrm>
          <a:off x="152352" y="2084832"/>
          <a:ext cx="11679430" cy="4419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8455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26356-A07F-FE14-E343-FD16950EF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Il PNRR Italiano: articolazione per missioni e componenti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55FBFEE-180A-760F-819D-36CCE39C91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6340038"/>
              </p:ext>
            </p:extLst>
          </p:nvPr>
        </p:nvGraphicFramePr>
        <p:xfrm>
          <a:off x="955963" y="2318328"/>
          <a:ext cx="10561781" cy="4281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2860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26356-A07F-FE14-E343-FD16950EF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Il PNRR Italiano: articolazione per missioni e componenti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7930D3-76B3-E8A5-730B-BDF6A1F2D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632" y="2242871"/>
            <a:ext cx="7790007" cy="42719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1E57D8-FD6D-8736-E4C9-81B396C6BEDC}"/>
              </a:ext>
            </a:extLst>
          </p:cNvPr>
          <p:cNvSpPr/>
          <p:nvPr/>
        </p:nvSpPr>
        <p:spPr>
          <a:xfrm>
            <a:off x="4137891" y="3611418"/>
            <a:ext cx="4904509" cy="886691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92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26356-A07F-FE14-E343-FD16950EF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Il PNRR Italiano: articolazione per missioni e componenti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7B187B-BD9C-129B-B020-6F9967985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0394"/>
            <a:ext cx="5648324" cy="46618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C25618-EF1D-9110-3D30-607919F4DF8B}"/>
              </a:ext>
            </a:extLst>
          </p:cNvPr>
          <p:cNvSpPr/>
          <p:nvPr/>
        </p:nvSpPr>
        <p:spPr>
          <a:xfrm>
            <a:off x="4470400" y="4350327"/>
            <a:ext cx="3740727" cy="157018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99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59407-06EF-2A8E-CB9B-80D64E70C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Andiamo a prenderci I dati…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B8A643-554D-BC06-C21D-5192683AB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995" y="2373744"/>
            <a:ext cx="6867667" cy="420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74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EBB4B-9518-15EF-9790-F05121236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Come ce la ritroviamo nei dati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FEC9F8-A077-5E4F-F9CD-8D16884B3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69" y="2181225"/>
            <a:ext cx="10871061" cy="42285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B12A6A-628D-9355-8AAD-93A66CE49C9D}"/>
              </a:ext>
            </a:extLst>
          </p:cNvPr>
          <p:cNvSpPr/>
          <p:nvPr/>
        </p:nvSpPr>
        <p:spPr>
          <a:xfrm>
            <a:off x="1376218" y="4562764"/>
            <a:ext cx="766618" cy="21243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55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6F0805-748C-0535-F896-309BA1F3224F}"/>
              </a:ext>
            </a:extLst>
          </p:cNvPr>
          <p:cNvSpPr/>
          <p:nvPr/>
        </p:nvSpPr>
        <p:spPr>
          <a:xfrm>
            <a:off x="5080000" y="2103882"/>
            <a:ext cx="1016000" cy="990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A7C3EB-52B2-01AB-C622-0116A12A9B10}"/>
              </a:ext>
            </a:extLst>
          </p:cNvPr>
          <p:cNvSpPr/>
          <p:nvPr/>
        </p:nvSpPr>
        <p:spPr>
          <a:xfrm>
            <a:off x="3657600" y="2103882"/>
            <a:ext cx="1422400" cy="9903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BE43D6-AD1E-E12F-0D42-0A0C61DFB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Esercizio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78C9DC-7A32-B8DF-D1C8-B54BC5C38055}"/>
              </a:ext>
            </a:extLst>
          </p:cNvPr>
          <p:cNvSpPr/>
          <p:nvPr/>
        </p:nvSpPr>
        <p:spPr>
          <a:xfrm>
            <a:off x="6096001" y="2106129"/>
            <a:ext cx="1254367" cy="990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85BF82-39BA-50D6-C7FC-CF932DD2320C}"/>
              </a:ext>
            </a:extLst>
          </p:cNvPr>
          <p:cNvSpPr txBox="1"/>
          <p:nvPr/>
        </p:nvSpPr>
        <p:spPr>
          <a:xfrm>
            <a:off x="828675" y="3246882"/>
            <a:ext cx="9915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>
                <a:highlight>
                  <a:srgbClr val="FFFF00"/>
                </a:highlight>
              </a:rPr>
              <a:t>Missione 1: </a:t>
            </a:r>
            <a:r>
              <a:rPr lang="it-IT">
                <a:highlight>
                  <a:srgbClr val="FFFF00"/>
                </a:highlight>
              </a:rPr>
              <a:t>Digitalizzazione, innovazione, competitività e cultura</a:t>
            </a:r>
          </a:p>
          <a:p>
            <a:pPr marL="285750" indent="-285750">
              <a:buFontTx/>
              <a:buChar char="-"/>
            </a:pPr>
            <a:r>
              <a:rPr lang="it-IT">
                <a:highlight>
                  <a:srgbClr val="00FF00"/>
                </a:highlight>
              </a:rPr>
              <a:t>Componente 2: Digitalizzazione, innovazione e competitività nel sistema produttivo</a:t>
            </a:r>
          </a:p>
          <a:p>
            <a:pPr marL="285750" indent="-285750">
              <a:buFontTx/>
              <a:buChar char="-"/>
            </a:pPr>
            <a:r>
              <a:rPr lang="it-IT">
                <a:highlight>
                  <a:srgbClr val="00FFFF"/>
                </a:highlight>
              </a:rPr>
              <a:t>Investimento 5.1: Politiche industriali di filiera e internazionalizzazione</a:t>
            </a:r>
          </a:p>
          <a:p>
            <a:pPr marL="285750" indent="-285750">
              <a:buFontTx/>
              <a:buChar char="-"/>
            </a:pPr>
            <a:r>
              <a:rPr lang="it-IT">
                <a:highlight>
                  <a:srgbClr val="C0C0C0"/>
                </a:highlight>
              </a:rPr>
              <a:t>Misura 1: Rifinanziamento e ridefinizione del Fondo 394/81 gestito da SIMEST</a:t>
            </a:r>
            <a:endParaRPr lang="en-GB">
              <a:highlight>
                <a:srgbClr val="C0C0C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1C1993-56C4-5124-2C40-6BAC9B0257B5}"/>
              </a:ext>
            </a:extLst>
          </p:cNvPr>
          <p:cNvSpPr/>
          <p:nvPr/>
        </p:nvSpPr>
        <p:spPr>
          <a:xfrm>
            <a:off x="7350368" y="2108962"/>
            <a:ext cx="1254367" cy="9903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A7316-38D9-18FF-3B72-41A8BF728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6" y="2232452"/>
            <a:ext cx="9720073" cy="1143000"/>
          </a:xfrm>
        </p:spPr>
        <p:txBody>
          <a:bodyPr>
            <a:normAutofit/>
          </a:bodyPr>
          <a:lstStyle/>
          <a:p>
            <a:pPr algn="ctr"/>
            <a:r>
              <a:rPr lang="en-GB" sz="6600"/>
              <a:t>M1C2I5.1.1</a:t>
            </a:r>
          </a:p>
        </p:txBody>
      </p:sp>
    </p:spTree>
    <p:extLst>
      <p:ext uri="{BB962C8B-B14F-4D97-AF65-F5344CB8AC3E}">
        <p14:creationId xmlns:p14="http://schemas.microsoft.com/office/powerpoint/2010/main" val="396770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730A-35E7-4588-98F6-0EF5D190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Milestone e Target: cosa sono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9C488-11D5-447E-9666-BB5B0270D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6" y="2286000"/>
            <a:ext cx="10791953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Passaggio da </a:t>
            </a:r>
            <a:r>
              <a:rPr lang="en-GB" sz="4000" dirty="0" err="1"/>
              <a:t>rendicontazione</a:t>
            </a:r>
            <a:r>
              <a:rPr lang="en-GB" sz="4000" dirty="0"/>
              <a:t> </a:t>
            </a:r>
            <a:r>
              <a:rPr lang="en-GB" sz="4000" dirty="0" err="1"/>
              <a:t>finanziaria</a:t>
            </a:r>
            <a:r>
              <a:rPr lang="en-GB" sz="4000" dirty="0"/>
              <a:t> a </a:t>
            </a:r>
            <a:r>
              <a:rPr lang="en-GB" sz="4000" dirty="0" err="1"/>
              <a:t>rendicontazione</a:t>
            </a:r>
            <a:r>
              <a:rPr lang="en-GB" sz="4000" dirty="0"/>
              <a:t> “outcome-performance-based”</a:t>
            </a:r>
          </a:p>
          <a:p>
            <a:pPr marL="0" indent="0">
              <a:buNone/>
            </a:pPr>
            <a:r>
              <a:rPr lang="en-GB" sz="4000" dirty="0" err="1"/>
              <a:t>Vediamo</a:t>
            </a:r>
            <a:r>
              <a:rPr lang="en-GB" sz="4000" dirty="0"/>
              <a:t> un </a:t>
            </a:r>
            <a:r>
              <a:rPr lang="en-GB" sz="4000" dirty="0" err="1"/>
              <a:t>esempio</a:t>
            </a:r>
            <a:r>
              <a:rPr lang="en-GB" sz="4000" dirty="0"/>
              <a:t>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400645-440F-4E3D-865D-037B75719FE3}"/>
              </a:ext>
            </a:extLst>
          </p:cNvPr>
          <p:cNvCxnSpPr/>
          <p:nvPr/>
        </p:nvCxnSpPr>
        <p:spPr>
          <a:xfrm>
            <a:off x="3959441" y="2787588"/>
            <a:ext cx="54864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C69E63-E8A9-4AD8-8CF0-A1D6BCE921A1}"/>
              </a:ext>
            </a:extLst>
          </p:cNvPr>
          <p:cNvCxnSpPr>
            <a:cxnSpLocks/>
          </p:cNvCxnSpPr>
          <p:nvPr/>
        </p:nvCxnSpPr>
        <p:spPr>
          <a:xfrm>
            <a:off x="1032769" y="3359458"/>
            <a:ext cx="9398493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75AD8974-3135-44D5-8DEE-E3834DE9FE7D}"/>
              </a:ext>
            </a:extLst>
          </p:cNvPr>
          <p:cNvSpPr/>
          <p:nvPr/>
        </p:nvSpPr>
        <p:spPr>
          <a:xfrm>
            <a:off x="4900474" y="2286000"/>
            <a:ext cx="4074850" cy="750157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BFD48A-738D-4325-8531-8CDBD4CE5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824" y="4017279"/>
            <a:ext cx="3754894" cy="249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0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730A-35E7-4588-98F6-0EF5D190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MONITORAGGIO DEI PIANI : The old Way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36D30D-48C8-42CD-8613-0AFB6E6BB47F}"/>
              </a:ext>
            </a:extLst>
          </p:cNvPr>
          <p:cNvGrpSpPr/>
          <p:nvPr/>
        </p:nvGrpSpPr>
        <p:grpSpPr>
          <a:xfrm>
            <a:off x="3139179" y="1534387"/>
            <a:ext cx="2259046" cy="1100889"/>
            <a:chOff x="5636606" y="448422"/>
            <a:chExt cx="2292159" cy="1117026"/>
          </a:xfrm>
        </p:grpSpPr>
        <p:pic>
          <p:nvPicPr>
            <p:cNvPr id="7" name="Picture 6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55DF7832-FF02-4E51-B94F-D6BE8AA17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7365" y="448422"/>
              <a:ext cx="1428103" cy="7439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F0FD48-1864-45B5-B179-F69CBFBC1952}"/>
                </a:ext>
              </a:extLst>
            </p:cNvPr>
            <p:cNvSpPr txBox="1"/>
            <p:nvPr/>
          </p:nvSpPr>
          <p:spPr>
            <a:xfrm>
              <a:off x="5636606" y="1226894"/>
              <a:ext cx="2292159" cy="338554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70C0"/>
                  </a:solidFill>
                  <a:latin typeface="Frutiger LT 45 Light" panose="020B0500000000000000" pitchFamily="34" charset="0"/>
                </a:rPr>
                <a:t>Commissione Europea</a:t>
              </a:r>
              <a:endParaRPr lang="en-US" sz="1600" b="1" dirty="0">
                <a:solidFill>
                  <a:srgbClr val="0070C0"/>
                </a:solidFill>
                <a:latin typeface="Frutiger LT 45 Light" panose="020B0500000000000000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276CFFB-3C5C-49BA-94C7-881970E70AFF}"/>
              </a:ext>
            </a:extLst>
          </p:cNvPr>
          <p:cNvGrpSpPr/>
          <p:nvPr/>
        </p:nvGrpSpPr>
        <p:grpSpPr>
          <a:xfrm>
            <a:off x="7035580" y="1534387"/>
            <a:ext cx="1577020" cy="1013621"/>
            <a:chOff x="3360583" y="527120"/>
            <a:chExt cx="1600200" cy="10285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F600CBE-8A2C-4A95-8D51-D6FD7894B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74734" y="527120"/>
              <a:ext cx="630275" cy="60261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6AE5A0-ED6B-4D65-8C3F-B1E1E2280854}"/>
                </a:ext>
              </a:extLst>
            </p:cNvPr>
            <p:cNvSpPr txBox="1"/>
            <p:nvPr/>
          </p:nvSpPr>
          <p:spPr>
            <a:xfrm>
              <a:off x="3360583" y="1217086"/>
              <a:ext cx="1600200" cy="338554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B050"/>
                  </a:solidFill>
                  <a:latin typeface="Frutiger LT 45 Light" panose="020B0500000000000000" pitchFamily="34" charset="0"/>
                </a:rPr>
                <a:t>Paese Membro</a:t>
              </a:r>
              <a:endParaRPr lang="en-US" sz="1600" b="1" dirty="0">
                <a:solidFill>
                  <a:srgbClr val="00B050"/>
                </a:solidFill>
                <a:latin typeface="Frutiger LT 45 Light" panose="020B0500000000000000" pitchFamily="34" charset="0"/>
              </a:endParaRP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25075CF2-152A-480F-9D7A-6290DA314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452" y="3906080"/>
            <a:ext cx="1039016" cy="10390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2F61B29-56A9-45CB-9749-9C00A4E038A8}"/>
              </a:ext>
            </a:extLst>
          </p:cNvPr>
          <p:cNvSpPr/>
          <p:nvPr/>
        </p:nvSpPr>
        <p:spPr>
          <a:xfrm>
            <a:off x="3139179" y="2910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Stanzia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fondi</a:t>
            </a:r>
            <a:r>
              <a:rPr lang="en-GB" dirty="0"/>
              <a:t> per la </a:t>
            </a:r>
            <a:r>
              <a:rPr lang="en-GB" dirty="0" err="1"/>
              <a:t>Sanità</a:t>
            </a: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07EF53-6D6A-4B8A-88F5-EFB0282E5556}"/>
              </a:ext>
            </a:extLst>
          </p:cNvPr>
          <p:cNvSpPr/>
          <p:nvPr/>
        </p:nvSpPr>
        <p:spPr>
          <a:xfrm>
            <a:off x="6766429" y="2861284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Investe</a:t>
            </a:r>
            <a:r>
              <a:rPr lang="en-GB" dirty="0"/>
              <a:t> in </a:t>
            </a:r>
            <a:r>
              <a:rPr lang="en-GB" dirty="0" err="1"/>
              <a:t>Sanità</a:t>
            </a:r>
            <a:endParaRPr lang="en-GB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8EC7E33-CBDE-4094-AAE0-6A2B8FB2B88C}"/>
              </a:ext>
            </a:extLst>
          </p:cNvPr>
          <p:cNvCxnSpPr>
            <a:cxnSpLocks/>
            <a:stCxn id="15" idx="2"/>
            <a:endCxn id="13" idx="0"/>
          </p:cNvCxnSpPr>
          <p:nvPr/>
        </p:nvCxnSpPr>
        <p:spPr>
          <a:xfrm>
            <a:off x="7934960" y="3592804"/>
            <a:ext cx="0" cy="313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1C4372F-B5AF-487C-A9E6-677A24EFD37B}"/>
              </a:ext>
            </a:extLst>
          </p:cNvPr>
          <p:cNvSpPr/>
          <p:nvPr/>
        </p:nvSpPr>
        <p:spPr>
          <a:xfrm>
            <a:off x="6766429" y="5133579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Presenta</a:t>
            </a:r>
            <a:r>
              <a:rPr lang="en-GB" dirty="0"/>
              <a:t> le </a:t>
            </a:r>
            <a:r>
              <a:rPr lang="en-GB" dirty="0" err="1"/>
              <a:t>fatture</a:t>
            </a:r>
            <a:endParaRPr lang="en-GB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8D4FA1-28B7-463F-8600-024E2DAFC83C}"/>
              </a:ext>
            </a:extLst>
          </p:cNvPr>
          <p:cNvSpPr/>
          <p:nvPr/>
        </p:nvSpPr>
        <p:spPr>
          <a:xfrm>
            <a:off x="3139179" y="5133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Paga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869A1A4-E424-4FE3-8FB6-1AF87EFC874C}"/>
              </a:ext>
            </a:extLst>
          </p:cNvPr>
          <p:cNvCxnSpPr>
            <a:cxnSpLocks/>
            <a:stCxn id="19" idx="1"/>
            <a:endCxn id="23" idx="3"/>
          </p:cNvCxnSpPr>
          <p:nvPr/>
        </p:nvCxnSpPr>
        <p:spPr>
          <a:xfrm flipH="1">
            <a:off x="5476241" y="5499339"/>
            <a:ext cx="12901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B6CD1B34-9C99-4D50-ACC2-8E1FE1044907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233563" y="4939245"/>
            <a:ext cx="607015" cy="245872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CEC1A1F-B44F-482C-9637-D42A4CCD774E}"/>
              </a:ext>
            </a:extLst>
          </p:cNvPr>
          <p:cNvSpPr/>
          <p:nvPr/>
        </p:nvSpPr>
        <p:spPr>
          <a:xfrm>
            <a:off x="6766429" y="6053582"/>
            <a:ext cx="2337062" cy="73152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Riceve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soldi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AC4FD4E-2C13-4162-B604-F16380D5EFB7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7934960" y="4957023"/>
            <a:ext cx="0" cy="176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26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9" grpId="0" animBg="1"/>
      <p:bldP spid="19" grpId="1" animBg="1"/>
      <p:bldP spid="23" grpId="0" animBg="1"/>
      <p:bldP spid="23" grpId="1" animBg="1"/>
      <p:bldP spid="30" grpId="0" animBg="1"/>
      <p:bldP spid="30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730A-35E7-4588-98F6-0EF5D190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MONITORAGGIO DEI PIANI : The NEW Way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36D30D-48C8-42CD-8613-0AFB6E6BB47F}"/>
              </a:ext>
            </a:extLst>
          </p:cNvPr>
          <p:cNvGrpSpPr/>
          <p:nvPr/>
        </p:nvGrpSpPr>
        <p:grpSpPr>
          <a:xfrm>
            <a:off x="3139179" y="1534387"/>
            <a:ext cx="2259046" cy="1100889"/>
            <a:chOff x="5636606" y="448422"/>
            <a:chExt cx="2292159" cy="1117026"/>
          </a:xfrm>
        </p:grpSpPr>
        <p:pic>
          <p:nvPicPr>
            <p:cNvPr id="7" name="Picture 6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55DF7832-FF02-4E51-B94F-D6BE8AA17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7365" y="448422"/>
              <a:ext cx="1428103" cy="7439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F0FD48-1864-45B5-B179-F69CBFBC1952}"/>
                </a:ext>
              </a:extLst>
            </p:cNvPr>
            <p:cNvSpPr txBox="1"/>
            <p:nvPr/>
          </p:nvSpPr>
          <p:spPr>
            <a:xfrm>
              <a:off x="5636606" y="1226894"/>
              <a:ext cx="2292159" cy="338554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70C0"/>
                  </a:solidFill>
                  <a:latin typeface="Frutiger LT 45 Light" panose="020B0500000000000000" pitchFamily="34" charset="0"/>
                </a:rPr>
                <a:t>Commissione Europea</a:t>
              </a:r>
              <a:endParaRPr lang="en-US" sz="1600" b="1" dirty="0">
                <a:solidFill>
                  <a:srgbClr val="0070C0"/>
                </a:solidFill>
                <a:latin typeface="Frutiger LT 45 Light" panose="020B0500000000000000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276CFFB-3C5C-49BA-94C7-881970E70AFF}"/>
              </a:ext>
            </a:extLst>
          </p:cNvPr>
          <p:cNvGrpSpPr/>
          <p:nvPr/>
        </p:nvGrpSpPr>
        <p:grpSpPr>
          <a:xfrm>
            <a:off x="7035580" y="1534387"/>
            <a:ext cx="1577020" cy="1013621"/>
            <a:chOff x="3360583" y="527120"/>
            <a:chExt cx="1600200" cy="10285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F600CBE-8A2C-4A95-8D51-D6FD7894B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74734" y="527120"/>
              <a:ext cx="630275" cy="60261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6AE5A0-ED6B-4D65-8C3F-B1E1E2280854}"/>
                </a:ext>
              </a:extLst>
            </p:cNvPr>
            <p:cNvSpPr txBox="1"/>
            <p:nvPr/>
          </p:nvSpPr>
          <p:spPr>
            <a:xfrm>
              <a:off x="3360583" y="1217086"/>
              <a:ext cx="1600200" cy="338554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B050"/>
                  </a:solidFill>
                  <a:latin typeface="Frutiger LT 45 Light" panose="020B0500000000000000" pitchFamily="34" charset="0"/>
                </a:rPr>
                <a:t>Paese Membro</a:t>
              </a:r>
              <a:endParaRPr lang="en-US" sz="1600" b="1" dirty="0">
                <a:solidFill>
                  <a:srgbClr val="00B050"/>
                </a:solidFill>
                <a:latin typeface="Frutiger LT 45 Light" panose="020B0500000000000000" pitchFamily="34" charset="0"/>
              </a:endParaRP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25075CF2-152A-480F-9D7A-6290DA314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9" y="3991510"/>
            <a:ext cx="1039016" cy="10390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2F61B29-56A9-45CB-9749-9C00A4E038A8}"/>
              </a:ext>
            </a:extLst>
          </p:cNvPr>
          <p:cNvSpPr/>
          <p:nvPr/>
        </p:nvSpPr>
        <p:spPr>
          <a:xfrm>
            <a:off x="3139179" y="2910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Stanzia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fondi</a:t>
            </a:r>
            <a:r>
              <a:rPr lang="en-GB" dirty="0"/>
              <a:t> per la </a:t>
            </a:r>
            <a:r>
              <a:rPr lang="en-GB" dirty="0" err="1"/>
              <a:t>Sanità</a:t>
            </a: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07EF53-6D6A-4B8A-88F5-EFB0282E5556}"/>
              </a:ext>
            </a:extLst>
          </p:cNvPr>
          <p:cNvSpPr/>
          <p:nvPr/>
        </p:nvSpPr>
        <p:spPr>
          <a:xfrm>
            <a:off x="6766428" y="2861284"/>
            <a:ext cx="3678051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Presenta</a:t>
            </a:r>
            <a:r>
              <a:rPr lang="en-GB" dirty="0"/>
              <a:t> un Progetto con </a:t>
            </a:r>
            <a:r>
              <a:rPr lang="en-GB" dirty="0" err="1"/>
              <a:t>obiettivi</a:t>
            </a:r>
            <a:r>
              <a:rPr lang="en-GB" dirty="0"/>
              <a:t> (target), e un </a:t>
            </a:r>
            <a:r>
              <a:rPr lang="en-GB" dirty="0" err="1"/>
              <a:t>calendario</a:t>
            </a:r>
            <a:r>
              <a:rPr lang="en-GB" dirty="0"/>
              <a:t> di milestones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C4372F-B5AF-487C-A9E6-677A24EFD37B}"/>
              </a:ext>
            </a:extLst>
          </p:cNvPr>
          <p:cNvSpPr/>
          <p:nvPr/>
        </p:nvSpPr>
        <p:spPr>
          <a:xfrm>
            <a:off x="6800608" y="5141740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Dimostra</a:t>
            </a:r>
            <a:r>
              <a:rPr lang="en-GB" dirty="0"/>
              <a:t> di aver </a:t>
            </a:r>
            <a:r>
              <a:rPr lang="en-GB" dirty="0" err="1"/>
              <a:t>raggiunto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obiettivi</a:t>
            </a:r>
            <a:endParaRPr lang="en-GB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8D4FA1-28B7-463F-8600-024E2DAFC83C}"/>
              </a:ext>
            </a:extLst>
          </p:cNvPr>
          <p:cNvSpPr/>
          <p:nvPr/>
        </p:nvSpPr>
        <p:spPr>
          <a:xfrm>
            <a:off x="3139179" y="5133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Verifica</a:t>
            </a:r>
            <a:r>
              <a:rPr lang="en-GB" dirty="0"/>
              <a:t> il </a:t>
            </a:r>
            <a:r>
              <a:rPr lang="en-GB" dirty="0" err="1"/>
              <a:t>raggiungimento</a:t>
            </a:r>
            <a:r>
              <a:rPr lang="en-GB" dirty="0"/>
              <a:t> </a:t>
            </a:r>
            <a:r>
              <a:rPr lang="en-GB" dirty="0" err="1"/>
              <a:t>degli</a:t>
            </a:r>
            <a:r>
              <a:rPr lang="en-GB" dirty="0"/>
              <a:t> </a:t>
            </a:r>
            <a:r>
              <a:rPr lang="en-GB" dirty="0" err="1"/>
              <a:t>obiettivi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869A1A4-E424-4FE3-8FB6-1AF87EFC874C}"/>
              </a:ext>
            </a:extLst>
          </p:cNvPr>
          <p:cNvCxnSpPr>
            <a:cxnSpLocks/>
            <a:stCxn id="19" idx="1"/>
            <a:endCxn id="23" idx="3"/>
          </p:cNvCxnSpPr>
          <p:nvPr/>
        </p:nvCxnSpPr>
        <p:spPr>
          <a:xfrm flipH="1" flipV="1">
            <a:off x="5476241" y="5499339"/>
            <a:ext cx="1324367" cy="8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B6CD1B34-9C99-4D50-ACC2-8E1FE1044907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233563" y="4939245"/>
            <a:ext cx="607015" cy="245872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CEC1A1F-B44F-482C-9637-D42A4CCD774E}"/>
              </a:ext>
            </a:extLst>
          </p:cNvPr>
          <p:cNvSpPr/>
          <p:nvPr/>
        </p:nvSpPr>
        <p:spPr>
          <a:xfrm>
            <a:off x="6766429" y="6053582"/>
            <a:ext cx="2337062" cy="73152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Riceve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soldi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9F8A6D-7356-4C63-8A24-0D33E27D30DD}"/>
              </a:ext>
            </a:extLst>
          </p:cNvPr>
          <p:cNvSpPr/>
          <p:nvPr/>
        </p:nvSpPr>
        <p:spPr>
          <a:xfrm>
            <a:off x="3139179" y="3789437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Valuta il </a:t>
            </a:r>
            <a:r>
              <a:rPr lang="en-GB" dirty="0" err="1"/>
              <a:t>progetto</a:t>
            </a:r>
            <a:endParaRPr lang="en-GB" dirty="0"/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0DA746EC-03AD-4BBE-B6B9-366E40D0D125}"/>
              </a:ext>
            </a:extLst>
          </p:cNvPr>
          <p:cNvCxnSpPr>
            <a:stCxn id="15" idx="2"/>
            <a:endCxn id="20" idx="3"/>
          </p:cNvCxnSpPr>
          <p:nvPr/>
        </p:nvCxnSpPr>
        <p:spPr>
          <a:xfrm rot="5400000">
            <a:off x="6759652" y="2309394"/>
            <a:ext cx="562393" cy="31292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E4135E19-968C-4396-B661-A6403A3042E7}"/>
              </a:ext>
            </a:extLst>
          </p:cNvPr>
          <p:cNvSpPr/>
          <p:nvPr/>
        </p:nvSpPr>
        <p:spPr>
          <a:xfrm>
            <a:off x="6847709" y="4307818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Investe</a:t>
            </a:r>
            <a:r>
              <a:rPr lang="en-GB" dirty="0"/>
              <a:t> in </a:t>
            </a:r>
            <a:r>
              <a:rPr lang="en-GB" dirty="0" err="1"/>
              <a:t>sanità</a:t>
            </a:r>
            <a:endParaRPr lang="en-GB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D2FCC6-0651-4DE8-B6DD-5591581E7F44}"/>
              </a:ext>
            </a:extLst>
          </p:cNvPr>
          <p:cNvCxnSpPr>
            <a:stCxn id="24" idx="3"/>
          </p:cNvCxnSpPr>
          <p:nvPr/>
        </p:nvCxnSpPr>
        <p:spPr>
          <a:xfrm>
            <a:off x="9184771" y="4673578"/>
            <a:ext cx="12597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A202E41A-D467-4BCA-82E8-30BC96F78890}"/>
              </a:ext>
            </a:extLst>
          </p:cNvPr>
          <p:cNvCxnSpPr>
            <a:stCxn id="13" idx="2"/>
            <a:endCxn id="19" idx="3"/>
          </p:cNvCxnSpPr>
          <p:nvPr/>
        </p:nvCxnSpPr>
        <p:spPr>
          <a:xfrm rot="5400000">
            <a:off x="9801607" y="4366590"/>
            <a:ext cx="476974" cy="180484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03030C76-897F-4420-A79E-A3969BE7807E}"/>
              </a:ext>
            </a:extLst>
          </p:cNvPr>
          <p:cNvCxnSpPr>
            <a:stCxn id="20" idx="2"/>
            <a:endCxn id="24" idx="1"/>
          </p:cNvCxnSpPr>
          <p:nvPr/>
        </p:nvCxnSpPr>
        <p:spPr>
          <a:xfrm rot="16200000" flipH="1">
            <a:off x="5501399" y="3327267"/>
            <a:ext cx="152621" cy="25399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92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9" grpId="0" animBg="1"/>
      <p:bldP spid="23" grpId="0" animBg="1"/>
      <p:bldP spid="30" grpId="0" animBg="1"/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118DE-A466-4B8F-B25E-708860468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ESEMPIO CONCRETO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7E6F3B-2EB4-4F51-BAED-46C1A42BC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8" y="1529143"/>
            <a:ext cx="9194292" cy="3264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BEF65D-2EB4-4E44-8C2A-030D72F60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412" y="4487555"/>
            <a:ext cx="7802880" cy="194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28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EFEB9-EA7F-4BE1-BA11-97A7C9438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668113-735C-4C54-B9C5-13964EB2B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4278"/>
            <a:ext cx="12192000" cy="59294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6E8BAD-E6B9-423B-8A2B-56DC8E291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3041"/>
            <a:ext cx="12192000" cy="60119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9D4D21-0DF1-4828-836B-236724397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7497"/>
            <a:ext cx="12192000" cy="592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5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38978-08D3-25BF-C42D-2D732040F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Esempio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94ABB89-F22F-E97A-4FC4-61BA9C9D5EC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15993532"/>
              </p:ext>
            </p:extLst>
          </p:nvPr>
        </p:nvGraphicFramePr>
        <p:xfrm>
          <a:off x="1023938" y="2286000"/>
          <a:ext cx="972007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2F6D8DC-D4BA-DADC-905A-7D75803B432C}"/>
              </a:ext>
            </a:extLst>
          </p:cNvPr>
          <p:cNvSpPr txBox="1"/>
          <p:nvPr/>
        </p:nvSpPr>
        <p:spPr>
          <a:xfrm>
            <a:off x="701964" y="1962834"/>
            <a:ext cx="1004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Ospedali digitalizzati e nuovi posti letto. Costruire 3000 posti letto in terapia intensive entro il 2026</a:t>
            </a:r>
          </a:p>
        </p:txBody>
      </p:sp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5D7A23E7-F47C-F4D6-E75E-127C56BA7A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10945" y="3847082"/>
            <a:ext cx="914400" cy="914400"/>
          </a:xfrm>
          <a:prstGeom prst="rect">
            <a:avLst/>
          </a:prstGeom>
        </p:spPr>
      </p:pic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ACBD4AB2-1407-C40C-A3CE-B3F409F4A76A}"/>
              </a:ext>
            </a:extLst>
          </p:cNvPr>
          <p:cNvCxnSpPr>
            <a:cxnSpLocks/>
            <a:stCxn id="14" idx="0"/>
          </p:cNvCxnSpPr>
          <p:nvPr/>
        </p:nvCxnSpPr>
        <p:spPr>
          <a:xfrm rot="16200000" flipV="1">
            <a:off x="7874907" y="5254720"/>
            <a:ext cx="1326636" cy="3401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2EDC0B2-1CC9-41D4-1A5D-45745D2F4F9F}"/>
              </a:ext>
            </a:extLst>
          </p:cNvPr>
          <p:cNvSpPr txBox="1"/>
          <p:nvPr/>
        </p:nvSpPr>
        <p:spPr>
          <a:xfrm>
            <a:off x="7784928" y="6088118"/>
            <a:ext cx="1846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/>
              <a:t>TARGET</a:t>
            </a:r>
          </a:p>
        </p:txBody>
      </p:sp>
    </p:spTree>
    <p:extLst>
      <p:ext uri="{BB962C8B-B14F-4D97-AF65-F5344CB8AC3E}">
        <p14:creationId xmlns:p14="http://schemas.microsoft.com/office/powerpoint/2010/main" val="201826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38978-08D3-25BF-C42D-2D732040F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Esempio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94ABB89-F22F-E97A-4FC4-61BA9C9D5EC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18701843"/>
              </p:ext>
            </p:extLst>
          </p:nvPr>
        </p:nvGraphicFramePr>
        <p:xfrm>
          <a:off x="1023938" y="2286000"/>
          <a:ext cx="972007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2F6D8DC-D4BA-DADC-905A-7D75803B432C}"/>
              </a:ext>
            </a:extLst>
          </p:cNvPr>
          <p:cNvSpPr txBox="1"/>
          <p:nvPr/>
        </p:nvSpPr>
        <p:spPr>
          <a:xfrm>
            <a:off x="701964" y="1962834"/>
            <a:ext cx="1004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Ospedali digitalizzati e nuovi posti letto. Costruire 3000 posti letto in terapia intensive entro il 2026</a:t>
            </a:r>
          </a:p>
        </p:txBody>
      </p:sp>
      <p:pic>
        <p:nvPicPr>
          <p:cNvPr id="3" name="Graphic 2" descr="Bullseye with solid fill">
            <a:extLst>
              <a:ext uri="{FF2B5EF4-FFF2-40B4-BE49-F238E27FC236}">
                <a16:creationId xmlns:a16="http://schemas.microsoft.com/office/drawing/2014/main" id="{C1D2F4D7-67CD-ED4A-57F9-0A47F34168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10945" y="3847082"/>
            <a:ext cx="914400" cy="914400"/>
          </a:xfrm>
          <a:prstGeom prst="rect">
            <a:avLst/>
          </a:prstGeom>
        </p:spPr>
      </p:pic>
      <p:pic>
        <p:nvPicPr>
          <p:cNvPr id="4" name="Graphic 3" descr="Bullseye with solid fill">
            <a:extLst>
              <a:ext uri="{FF2B5EF4-FFF2-40B4-BE49-F238E27FC236}">
                <a16:creationId xmlns:a16="http://schemas.microsoft.com/office/drawing/2014/main" id="{3F55FE9C-A579-B386-5833-50C627C759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69574" y="3840162"/>
            <a:ext cx="914400" cy="914400"/>
          </a:xfrm>
          <a:prstGeom prst="rect">
            <a:avLst/>
          </a:prstGeom>
        </p:spPr>
      </p:pic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690C9E26-17A6-A559-68DA-DC6F24079E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18678" y="3847082"/>
            <a:ext cx="914400" cy="914400"/>
          </a:xfrm>
          <a:prstGeom prst="rect">
            <a:avLst/>
          </a:prstGeom>
        </p:spPr>
      </p:pic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AA438D05-9840-2718-3AE8-9E24E573B6FD}"/>
              </a:ext>
            </a:extLst>
          </p:cNvPr>
          <p:cNvCxnSpPr>
            <a:cxnSpLocks/>
            <a:stCxn id="9" idx="0"/>
            <a:endCxn id="3" idx="2"/>
          </p:cNvCxnSpPr>
          <p:nvPr/>
        </p:nvCxnSpPr>
        <p:spPr>
          <a:xfrm rot="16200000" flipV="1">
            <a:off x="7874907" y="5254720"/>
            <a:ext cx="1326636" cy="3401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E34E758-DE1E-9C54-15E5-CB36971E898B}"/>
              </a:ext>
            </a:extLst>
          </p:cNvPr>
          <p:cNvSpPr txBox="1"/>
          <p:nvPr/>
        </p:nvSpPr>
        <p:spPr>
          <a:xfrm>
            <a:off x="7784928" y="6088118"/>
            <a:ext cx="1846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/>
              <a:t>TARGET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E3277C10-9E41-DA06-D82C-56FE5D3FC9D3}"/>
              </a:ext>
            </a:extLst>
          </p:cNvPr>
          <p:cNvCxnSpPr>
            <a:cxnSpLocks/>
            <a:endCxn id="7" idx="2"/>
          </p:cNvCxnSpPr>
          <p:nvPr/>
        </p:nvCxnSpPr>
        <p:spPr>
          <a:xfrm rot="5400000" flipH="1" flipV="1">
            <a:off x="1764792" y="5377032"/>
            <a:ext cx="1326636" cy="95536"/>
          </a:xfrm>
          <a:prstGeom prst="bentConnector3">
            <a:avLst>
              <a:gd name="adj1" fmla="val 2702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51145D34-1179-B790-4A59-B7337F9962A9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4013200" y="4754562"/>
            <a:ext cx="1407677" cy="166048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D16E72C-C69E-58F5-223F-70560C287435}"/>
              </a:ext>
            </a:extLst>
          </p:cNvPr>
          <p:cNvSpPr txBox="1"/>
          <p:nvPr/>
        </p:nvSpPr>
        <p:spPr>
          <a:xfrm>
            <a:off x="1447990" y="6122662"/>
            <a:ext cx="2565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/>
              <a:t>MILESTONE</a:t>
            </a:r>
          </a:p>
        </p:txBody>
      </p:sp>
    </p:spTree>
    <p:extLst>
      <p:ext uri="{BB962C8B-B14F-4D97-AF65-F5344CB8AC3E}">
        <p14:creationId xmlns:p14="http://schemas.microsoft.com/office/powerpoint/2010/main" val="2985541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1BA30-BA7D-5C86-6CCF-25D3E134F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Dove e come vengono definiti milestone e target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0FEDB-F627-9F59-9E6F-19B3EAF405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6" y="2286000"/>
            <a:ext cx="9994855" cy="4023360"/>
          </a:xfrm>
        </p:spPr>
        <p:txBody>
          <a:bodyPr>
            <a:normAutofit/>
          </a:bodyPr>
          <a:lstStyle/>
          <a:p>
            <a:r>
              <a:rPr lang="en-GB" sz="3200"/>
              <a:t>Negli “Operational Arrangements”… documenti firmati tra CE e Paesi membri.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241F90-8BDF-252B-64F7-42650F847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680" y="2900281"/>
            <a:ext cx="7193280" cy="361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66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83DAB-26C6-1DA1-7B0A-1C5BA5D4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Milestone e Target, Cosa si misura?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B955F46-89B0-E0F7-1CBD-680352C494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178686"/>
              </p:ext>
            </p:extLst>
          </p:nvPr>
        </p:nvGraphicFramePr>
        <p:xfrm>
          <a:off x="358139" y="2082246"/>
          <a:ext cx="8991369" cy="3974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6F771E3-7AAD-0BF8-46F1-F683550B5BD4}"/>
              </a:ext>
            </a:extLst>
          </p:cNvPr>
          <p:cNvSpPr txBox="1"/>
          <p:nvPr/>
        </p:nvSpPr>
        <p:spPr>
          <a:xfrm>
            <a:off x="9382990" y="2890982"/>
            <a:ext cx="272241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Procedurale:</a:t>
            </a:r>
            <a:r>
              <a:rPr lang="en-GB"/>
              <a:t> bando, decreto di riparto…etc</a:t>
            </a:r>
          </a:p>
          <a:p>
            <a:r>
              <a:rPr lang="en-GB" b="1"/>
              <a:t>Realizzazione: </a:t>
            </a:r>
            <a:r>
              <a:rPr lang="en-GB"/>
              <a:t>costruzione scuola, sito web…etc</a:t>
            </a:r>
          </a:p>
          <a:p>
            <a:r>
              <a:rPr lang="en-GB" b="1"/>
              <a:t>Risultato: </a:t>
            </a:r>
            <a:r>
              <a:rPr lang="en-GB"/>
              <a:t>diminuizione tempi medi dei processi…etc</a:t>
            </a:r>
          </a:p>
          <a:p>
            <a:r>
              <a:rPr lang="en-GB" b="1"/>
              <a:t>Impatto: </a:t>
            </a:r>
            <a:r>
              <a:rPr lang="en-GB"/>
              <a:t>riduzione gender gap…etc…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428758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9457D-EB16-66B1-63D7-EE2845948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Come facciamo ad aggregare I milestone?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E4F43-845E-2265-AD65-7F90D4553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/>
              <a:t>- Come facciamo ad aggregare milestone diversi ?</a:t>
            </a:r>
          </a:p>
          <a:p>
            <a:r>
              <a:rPr lang="en-GB" sz="2400" b="1"/>
              <a:t>Esempio:</a:t>
            </a:r>
          </a:p>
          <a:p>
            <a:r>
              <a:rPr lang="en-GB" sz="2400" b="1"/>
              <a:t>Milestone 1: </a:t>
            </a:r>
            <a:r>
              <a:rPr lang="en-GB" sz="2400"/>
              <a:t>allocazione risorse ai comuni dei fondi per erogare servizi “digitali” tramite i siti web</a:t>
            </a:r>
          </a:p>
          <a:p>
            <a:r>
              <a:rPr lang="en-GB" sz="2400" b="1"/>
              <a:t>Milestone 2: </a:t>
            </a:r>
            <a:r>
              <a:rPr lang="en-GB" sz="2400"/>
              <a:t>realizzazione siti web da parte dei comuni (con i fondi del punto precedente)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9278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80F85-EF98-4746-C781-C869ECE66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00000"/>
                </a:solidFill>
              </a:rPr>
              <a:t>Alcuni esempi di ostacoli al monitoraggio</a:t>
            </a:r>
            <a:br>
              <a:rPr lang="en-GB">
                <a:solidFill>
                  <a:srgbClr val="000000"/>
                </a:solidFill>
              </a:rPr>
            </a:b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CCC9D-2E8A-9C3D-3DF5-50595C7B9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234999" cy="4023360"/>
          </a:xfrm>
        </p:spPr>
        <p:txBody>
          <a:bodyPr/>
          <a:lstStyle/>
          <a:p>
            <a:r>
              <a:rPr lang="en-GB" sz="2800" b="1"/>
              <a:t>- Come facciamo a calcolare la percentuale di riforme realizzate ?</a:t>
            </a:r>
          </a:p>
          <a:p>
            <a:endParaRPr lang="en-GB" b="1"/>
          </a:p>
          <a:p>
            <a:r>
              <a:rPr lang="en-GB"/>
              <a:t>Esempio:</a:t>
            </a:r>
          </a:p>
          <a:p>
            <a:r>
              <a:rPr lang="en-GB"/>
              <a:t>-Riforma 1: revisione dei valori catastali</a:t>
            </a:r>
          </a:p>
          <a:p>
            <a:r>
              <a:rPr lang="en-GB"/>
              <a:t>-Riforma 2: riforma della giustizia</a:t>
            </a:r>
          </a:p>
        </p:txBody>
      </p:sp>
    </p:spTree>
    <p:extLst>
      <p:ext uri="{BB962C8B-B14F-4D97-AF65-F5344CB8AC3E}">
        <p14:creationId xmlns:p14="http://schemas.microsoft.com/office/powerpoint/2010/main" val="14267344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BC7283-4CFB-72B1-3606-4D66C107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Alcuni esempi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BF5788A-E856-0D09-B5F5-2F3786D99C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318"/>
          <a:stretch/>
        </p:blipFill>
        <p:spPr>
          <a:xfrm>
            <a:off x="1865746" y="1678210"/>
            <a:ext cx="7878618" cy="45005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74517A-3751-789B-54F6-ADEEEE724C35}"/>
              </a:ext>
            </a:extLst>
          </p:cNvPr>
          <p:cNvSpPr txBox="1"/>
          <p:nvPr/>
        </p:nvSpPr>
        <p:spPr>
          <a:xfrm>
            <a:off x="3825010" y="6077649"/>
            <a:ext cx="641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Fonte: open PNRR - https://openpnrr.it/</a:t>
            </a:r>
          </a:p>
        </p:txBody>
      </p:sp>
    </p:spTree>
    <p:extLst>
      <p:ext uri="{BB962C8B-B14F-4D97-AF65-F5344CB8AC3E}">
        <p14:creationId xmlns:p14="http://schemas.microsoft.com/office/powerpoint/2010/main" val="2168927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A410C-C28E-21E2-BB04-BB5FAB2C4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Come si fa 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F51107-AB46-4AAD-AA68-A072505DE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64" y="2828925"/>
            <a:ext cx="11162924" cy="17073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C413BB-3096-38BD-2E21-1987CB9FF244}"/>
              </a:ext>
            </a:extLst>
          </p:cNvPr>
          <p:cNvSpPr txBox="1"/>
          <p:nvPr/>
        </p:nvSpPr>
        <p:spPr>
          <a:xfrm>
            <a:off x="3908137" y="6012995"/>
            <a:ext cx="641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Fonte: open PNRR - https://openpnrr.it/</a:t>
            </a:r>
          </a:p>
        </p:txBody>
      </p:sp>
    </p:spTree>
    <p:extLst>
      <p:ext uri="{BB962C8B-B14F-4D97-AF65-F5344CB8AC3E}">
        <p14:creationId xmlns:p14="http://schemas.microsoft.com/office/powerpoint/2010/main" val="33439490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ABB195-389B-2D06-96C5-43CEB0E8B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Esempio 3: il caso digital </a:t>
            </a:r>
            <a:r>
              <a:rPr lang="it-IT" dirty="0" err="1"/>
              <a:t>transition</a:t>
            </a:r>
            <a:endParaRPr lang="it-I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3B1EBB-00AC-60E9-411F-3F89939B7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2669545"/>
            <a:ext cx="5076706" cy="39400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405335-2EAA-7058-5988-B70F95415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22" y="2669545"/>
            <a:ext cx="5647978" cy="28585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D7B0A4-BAD3-43A0-352A-07D269926131}"/>
              </a:ext>
            </a:extLst>
          </p:cNvPr>
          <p:cNvSpPr txBox="1"/>
          <p:nvPr/>
        </p:nvSpPr>
        <p:spPr>
          <a:xfrm>
            <a:off x="828675" y="2152650"/>
            <a:ext cx="5133975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Piattaforma digitale per l’acquisizione delle domande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109061-7CFB-CEC6-B376-DC78652B254A}"/>
              </a:ext>
            </a:extLst>
          </p:cNvPr>
          <p:cNvSpPr txBox="1"/>
          <p:nvPr/>
        </p:nvSpPr>
        <p:spPr>
          <a:xfrm>
            <a:off x="6781800" y="2015221"/>
            <a:ext cx="5133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Repository “open-data” con tutti i flussi avvenuti sulla piattaforma</a:t>
            </a:r>
          </a:p>
        </p:txBody>
      </p:sp>
    </p:spTree>
    <p:extLst>
      <p:ext uri="{BB962C8B-B14F-4D97-AF65-F5344CB8AC3E}">
        <p14:creationId xmlns:p14="http://schemas.microsoft.com/office/powerpoint/2010/main" val="11122603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471B5-CFEB-81FB-C28E-62066BB44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Esempio 3: il caso digital transition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5FF986-70A6-BA8B-6433-74314B7A5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93" y="2177607"/>
            <a:ext cx="11403707" cy="32564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CC9FDA-576B-CF10-1CFE-6A0349F84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4907663"/>
            <a:ext cx="70294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090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A8627-0E12-0695-D323-BCB02B5D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Esempio 3: il caso digital transition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E3C1F-D0BD-723E-4C8D-54131FB54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en-GB"/>
          </a:p>
          <a:p>
            <a:pPr marL="457200" indent="-457200">
              <a:buFont typeface="+mj-lt"/>
              <a:buAutoNum type="arabicPeriod"/>
            </a:pPr>
            <a:r>
              <a:rPr lang="en-GB"/>
              <a:t>Sulla piattaforma prendiamo informazioni sul bando, di cosa si tratta, chi può partecipare etc…</a:t>
            </a:r>
          </a:p>
          <a:p>
            <a:pPr marL="457200" indent="-457200">
              <a:buFont typeface="+mj-lt"/>
              <a:buAutoNum type="arabicPeriod"/>
            </a:pPr>
            <a:r>
              <a:rPr lang="en-GB"/>
              <a:t>Scarichiamo i dati sulle procedure dal repository</a:t>
            </a:r>
          </a:p>
          <a:p>
            <a:pPr marL="457200" indent="-457200">
              <a:buFont typeface="+mj-lt"/>
              <a:buAutoNum type="arabicPeriod"/>
            </a:pPr>
            <a:r>
              <a:rPr lang="en-GB"/>
              <a:t>“Linkiamo” i dati con altre fonti (es: ISTAT, Ministero dell’Interno)</a:t>
            </a:r>
          </a:p>
          <a:p>
            <a:pPr marL="457200" indent="-457200">
              <a:buFont typeface="+mj-lt"/>
              <a:buAutoNum type="arabicPeriod"/>
            </a:pPr>
            <a:r>
              <a:rPr lang="en-GB"/>
              <a:t>Analizziamo i dati</a:t>
            </a:r>
          </a:p>
        </p:txBody>
      </p:sp>
    </p:spTree>
    <p:extLst>
      <p:ext uri="{BB962C8B-B14F-4D97-AF65-F5344CB8AC3E}">
        <p14:creationId xmlns:p14="http://schemas.microsoft.com/office/powerpoint/2010/main" val="24269202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A8627-0E12-0695-D323-BCB02B5D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Esempio 3: il caso digital transition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E3C1F-D0BD-723E-4C8D-54131FB54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4554636" cy="4023360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In quali regioni si registra una maggiora partecipazione?</a:t>
            </a:r>
          </a:p>
          <a:p>
            <a:pPr marL="0" indent="0">
              <a:buNone/>
            </a:pPr>
            <a:r>
              <a:rPr lang="en-GB" b="1"/>
              <a:t>% Fattore geografico</a:t>
            </a:r>
          </a:p>
          <a:p>
            <a:pPr marL="0" indent="0">
              <a:buNone/>
            </a:pP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B206E6-9980-FC30-FE61-69A742EC4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529" y="1690255"/>
            <a:ext cx="4749342" cy="5041034"/>
          </a:xfrm>
          <a:prstGeom prst="rect">
            <a:avLst/>
          </a:prstGeom>
        </p:spPr>
      </p:pic>
      <p:pic>
        <p:nvPicPr>
          <p:cNvPr id="9" name="Graphic 8" descr="Map with pin with solid fill">
            <a:extLst>
              <a:ext uri="{FF2B5EF4-FFF2-40B4-BE49-F238E27FC236}">
                <a16:creationId xmlns:a16="http://schemas.microsoft.com/office/drawing/2014/main" id="{F777DD92-4650-D832-00D5-1169A9AF1D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4128" y="3324081"/>
            <a:ext cx="1214582" cy="121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A8627-0E12-0695-D323-BCB02B5D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Esempio 3: il caso digital transition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E3C1F-D0BD-723E-4C8D-54131FB54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667944" cy="4023360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Quali sono le caratteristiche dei sindaci che si attivano di più ? </a:t>
            </a:r>
          </a:p>
          <a:p>
            <a:pPr marL="0" indent="0">
              <a:buNone/>
            </a:pPr>
            <a:r>
              <a:rPr lang="en-GB" b="1"/>
              <a:t>% Laureati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DD2393-6894-4E1C-0979-7FDABDFE9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009" y="2513585"/>
            <a:ext cx="5349734" cy="4344415"/>
          </a:xfrm>
          <a:prstGeom prst="rect">
            <a:avLst/>
          </a:prstGeom>
        </p:spPr>
      </p:pic>
      <p:pic>
        <p:nvPicPr>
          <p:cNvPr id="11" name="Graphic 10" descr="Graduation cap with solid fill">
            <a:extLst>
              <a:ext uri="{FF2B5EF4-FFF2-40B4-BE49-F238E27FC236}">
                <a16:creationId xmlns:a16="http://schemas.microsoft.com/office/drawing/2014/main" id="{54F91258-D4B0-50B7-CC4C-EE234E6EF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7882" y="34290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1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A8627-0E12-0695-D323-BCB02B5D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Esempio 3: il caso digital transition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E3C1F-D0BD-723E-4C8D-54131FB54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667944" cy="4023360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Quali sono le caratteristiche dei sindaci che si attivano di più ? </a:t>
            </a:r>
          </a:p>
          <a:p>
            <a:pPr marL="0" indent="0">
              <a:buNone/>
            </a:pPr>
            <a:r>
              <a:rPr lang="en-GB" b="1"/>
              <a:t>Età media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2221C-CF31-6BC9-E5FF-C42020A93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762" y="2286000"/>
            <a:ext cx="5629275" cy="3962400"/>
          </a:xfrm>
          <a:prstGeom prst="rect">
            <a:avLst/>
          </a:prstGeom>
        </p:spPr>
      </p:pic>
      <p:pic>
        <p:nvPicPr>
          <p:cNvPr id="8" name="Graphic 7" descr="Daily calendar with solid fill">
            <a:extLst>
              <a:ext uri="{FF2B5EF4-FFF2-40B4-BE49-F238E27FC236}">
                <a16:creationId xmlns:a16="http://schemas.microsoft.com/office/drawing/2014/main" id="{04387851-CD98-231A-D67D-BE8B4D65D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8573" y="34290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6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A8627-0E12-0695-D323-BCB02B5D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Esempio 3: il caso digital transition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E3C1F-D0BD-723E-4C8D-54131FB54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667944" cy="4023360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Quali sono le caratteristiche dei sindaci che si attivano di più ? </a:t>
            </a:r>
          </a:p>
          <a:p>
            <a:pPr marL="0" indent="0">
              <a:buNone/>
            </a:pPr>
            <a:r>
              <a:rPr lang="en-GB" b="1"/>
              <a:t>% donne</a:t>
            </a:r>
          </a:p>
          <a:p>
            <a:pPr marL="0" indent="0">
              <a:buNone/>
            </a:pPr>
            <a:endParaRPr lang="en-GB" b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C091DE-9846-F4CC-C7B2-551E730F9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320" y="2084832"/>
            <a:ext cx="5734050" cy="4686300"/>
          </a:xfrm>
          <a:prstGeom prst="rect">
            <a:avLst/>
          </a:prstGeom>
        </p:spPr>
      </p:pic>
      <p:pic>
        <p:nvPicPr>
          <p:cNvPr id="10" name="Graphic 9" descr="Male with solid fill">
            <a:extLst>
              <a:ext uri="{FF2B5EF4-FFF2-40B4-BE49-F238E27FC236}">
                <a16:creationId xmlns:a16="http://schemas.microsoft.com/office/drawing/2014/main" id="{4EAE339B-114A-21EC-62D0-ABE41ED70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4128" y="3429000"/>
            <a:ext cx="789708" cy="78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7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3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596E9F-72A8-BDA5-6286-BCAE7C0E0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11" y="685892"/>
            <a:ext cx="3566407" cy="37940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Approcci alternativi</a:t>
            </a:r>
            <a:br>
              <a:rPr lang="en-US" sz="4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4000" kern="1200" cap="all" spc="200" baseline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80CE2-AB45-84ED-E97A-E2DD678A1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3611" y="4684242"/>
            <a:ext cx="3566407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</a:rPr>
              <a:t>E se invece di utilizzare i dati ufficiali guardassimo a fonti “non-convenzionali” ?</a:t>
            </a:r>
          </a:p>
        </p:txBody>
      </p:sp>
      <p:cxnSp>
        <p:nvCxnSpPr>
          <p:cNvPr id="47" name="Straight Connector 40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5557" y="4593863"/>
            <a:ext cx="2926080" cy="0"/>
          </a:xfrm>
          <a:prstGeom prst="line">
            <a:avLst/>
          </a:prstGeom>
          <a:ln w="19050">
            <a:solidFill>
              <a:srgbClr val="FFAB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F6B71E1D-B99A-6F1A-8DFB-C96AB051C1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4" r="17044"/>
          <a:stretch/>
        </p:blipFill>
        <p:spPr>
          <a:xfrm>
            <a:off x="4658258" y="975"/>
            <a:ext cx="75337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8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ED4BF-5932-1554-E4E3-56D30543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Cosa abbiamo fatto con le valutazioni dei piani….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DE7B70-C9CF-1EEB-793F-1BA9E19B28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935" t="41" r="-760" b="-41"/>
          <a:stretch/>
        </p:blipFill>
        <p:spPr>
          <a:xfrm>
            <a:off x="2336799" y="2128992"/>
            <a:ext cx="7832707" cy="450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702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70F3309-B325-41A5-89EA-2EB36EA94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2991"/>
            <a:ext cx="5238750" cy="22855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0346A4-AA4B-4FB4-898F-1D5D6BA57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507506"/>
            <a:ext cx="7477125" cy="30950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0755EA-C787-4C8E-9149-6021A3C0C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014" y="4334159"/>
            <a:ext cx="7279386" cy="20326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1B22BC-95FA-40B4-9879-A663B72F0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1922" y="2343149"/>
            <a:ext cx="4049097" cy="37603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D42147-2278-424D-A7B6-290DC1CB9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3807" y="801475"/>
            <a:ext cx="6587830" cy="34447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7F9F7F-4855-4CB3-BAB6-ED7732619980}"/>
              </a:ext>
            </a:extLst>
          </p:cNvPr>
          <p:cNvSpPr txBox="1"/>
          <p:nvPr/>
        </p:nvSpPr>
        <p:spPr>
          <a:xfrm>
            <a:off x="1034770" y="1636112"/>
            <a:ext cx="10026218" cy="280076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/>
                </a:solidFill>
              </a:rPr>
              <a:t>Circa 3000 </a:t>
            </a:r>
            <a:r>
              <a:rPr lang="en-GB" sz="4400" b="1" dirty="0" err="1">
                <a:solidFill>
                  <a:schemeClr val="bg1"/>
                </a:solidFill>
              </a:rPr>
              <a:t>pagine</a:t>
            </a:r>
            <a:r>
              <a:rPr lang="en-GB" sz="4400" b="1" dirty="0">
                <a:solidFill>
                  <a:schemeClr val="bg1"/>
                </a:solidFill>
              </a:rPr>
              <a:t> di </a:t>
            </a:r>
            <a:r>
              <a:rPr lang="en-GB" sz="4400" b="1" dirty="0" err="1">
                <a:solidFill>
                  <a:schemeClr val="bg1"/>
                </a:solidFill>
              </a:rPr>
              <a:t>valutazione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della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commissione</a:t>
            </a:r>
            <a:r>
              <a:rPr lang="en-GB" sz="4400" b="1" dirty="0">
                <a:solidFill>
                  <a:schemeClr val="bg1"/>
                </a:solidFill>
              </a:rPr>
              <a:t>….e </a:t>
            </a:r>
            <a:r>
              <a:rPr lang="en-GB" sz="4400" b="1" dirty="0" err="1">
                <a:solidFill>
                  <a:schemeClr val="bg1"/>
                </a:solidFill>
              </a:rPr>
              <a:t>almeno</a:t>
            </a:r>
            <a:r>
              <a:rPr lang="en-GB" sz="4400" b="1" dirty="0">
                <a:solidFill>
                  <a:schemeClr val="bg1"/>
                </a:solidFill>
              </a:rPr>
              <a:t> 10.000 </a:t>
            </a:r>
            <a:r>
              <a:rPr lang="en-GB" sz="4400" b="1" dirty="0" err="1">
                <a:solidFill>
                  <a:schemeClr val="bg1"/>
                </a:solidFill>
              </a:rPr>
              <a:t>pagine</a:t>
            </a:r>
            <a:r>
              <a:rPr lang="en-GB" sz="4400" b="1" dirty="0">
                <a:solidFill>
                  <a:schemeClr val="bg1"/>
                </a:solidFill>
              </a:rPr>
              <a:t> di </a:t>
            </a:r>
            <a:r>
              <a:rPr lang="en-GB" sz="4400" b="1" dirty="0" err="1">
                <a:solidFill>
                  <a:schemeClr val="bg1"/>
                </a:solidFill>
              </a:rPr>
              <a:t>piani</a:t>
            </a:r>
            <a:r>
              <a:rPr lang="en-GB" sz="4400" b="1" dirty="0">
                <a:solidFill>
                  <a:schemeClr val="bg1"/>
                </a:solidFill>
              </a:rPr>
              <a:t>…. Ci </a:t>
            </a:r>
            <a:r>
              <a:rPr lang="en-GB" sz="4400" b="1" dirty="0" err="1">
                <a:solidFill>
                  <a:schemeClr val="bg1"/>
                </a:solidFill>
              </a:rPr>
              <a:t>voglioni</a:t>
            </a:r>
            <a:r>
              <a:rPr lang="en-GB" sz="4400" b="1" dirty="0">
                <a:solidFill>
                  <a:schemeClr val="bg1"/>
                </a:solidFill>
              </a:rPr>
              <a:t> circa 800 ore / 2 </a:t>
            </a:r>
            <a:r>
              <a:rPr lang="en-GB" sz="4400" b="1" dirty="0" err="1">
                <a:solidFill>
                  <a:schemeClr val="bg1"/>
                </a:solidFill>
              </a:rPr>
              <a:t>mesi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giorni</a:t>
            </a:r>
            <a:r>
              <a:rPr lang="en-GB" sz="4400" b="1" dirty="0">
                <a:solidFill>
                  <a:schemeClr val="bg1"/>
                </a:solidFill>
              </a:rPr>
              <a:t> per </a:t>
            </a:r>
            <a:r>
              <a:rPr lang="en-GB" sz="4400" b="1" dirty="0" err="1">
                <a:solidFill>
                  <a:schemeClr val="bg1"/>
                </a:solidFill>
              </a:rPr>
              <a:t>leggerle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tutte</a:t>
            </a:r>
            <a:endParaRPr lang="en-GB" sz="4400" dirty="0"/>
          </a:p>
        </p:txBody>
      </p:sp>
      <p:pic>
        <p:nvPicPr>
          <p:cNvPr id="17" name="Picture 16" descr="A stack of books&#10;&#10;Description automatically generated with low confidence">
            <a:extLst>
              <a:ext uri="{FF2B5EF4-FFF2-40B4-BE49-F238E27FC236}">
                <a16:creationId xmlns:a16="http://schemas.microsoft.com/office/drawing/2014/main" id="{AD3B06B6-B9C6-4E78-A1BA-7F1AC80D5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132" y="4436879"/>
            <a:ext cx="3530394" cy="234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2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AF924-67E6-4CCF-8F45-B5B0E55BE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10179492" cy="4023360"/>
          </a:xfrm>
        </p:spPr>
        <p:txBody>
          <a:bodyPr/>
          <a:lstStyle/>
          <a:p>
            <a:r>
              <a:rPr lang="en-GB" dirty="0"/>
              <a:t>In inglese “Text-Mining”. </a:t>
            </a:r>
            <a:r>
              <a:rPr lang="en-GB" dirty="0" err="1"/>
              <a:t>Strumento</a:t>
            </a:r>
            <a:r>
              <a:rPr lang="en-GB" dirty="0"/>
              <a:t> </a:t>
            </a:r>
            <a:r>
              <a:rPr lang="en-GB" dirty="0" err="1"/>
              <a:t>molto</a:t>
            </a:r>
            <a:r>
              <a:rPr lang="en-GB" dirty="0"/>
              <a:t> </a:t>
            </a:r>
            <a:r>
              <a:rPr lang="en-GB" dirty="0" err="1"/>
              <a:t>usato</a:t>
            </a:r>
            <a:r>
              <a:rPr lang="en-GB" dirty="0"/>
              <a:t> in campo di Machine Learning, </a:t>
            </a:r>
            <a:r>
              <a:rPr lang="en-GB" dirty="0" err="1"/>
              <a:t>Intelligenza</a:t>
            </a:r>
            <a:r>
              <a:rPr lang="en-GB" dirty="0"/>
              <a:t> </a:t>
            </a:r>
            <a:r>
              <a:rPr lang="en-GB" dirty="0" err="1"/>
              <a:t>artificiale</a:t>
            </a:r>
            <a:r>
              <a:rPr lang="en-GB" dirty="0"/>
              <a:t>…e Computational Social Sciences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err="1"/>
              <a:t>Invece</a:t>
            </a:r>
            <a:r>
              <a:rPr lang="en-GB" dirty="0"/>
              <a:t> di </a:t>
            </a:r>
            <a:r>
              <a:rPr lang="en-GB" dirty="0" err="1"/>
              <a:t>leggere</a:t>
            </a:r>
            <a:r>
              <a:rPr lang="en-GB" dirty="0"/>
              <a:t> </a:t>
            </a:r>
            <a:r>
              <a:rPr lang="en-GB" dirty="0" err="1"/>
              <a:t>tutto</a:t>
            </a:r>
            <a:r>
              <a:rPr lang="en-GB" dirty="0"/>
              <a:t> </a:t>
            </a:r>
            <a:r>
              <a:rPr lang="en-GB" dirty="0" err="1"/>
              <a:t>manualmente</a:t>
            </a:r>
            <a:r>
              <a:rPr lang="en-GB" dirty="0"/>
              <a:t>, </a:t>
            </a:r>
            <a:r>
              <a:rPr lang="en-GB" dirty="0" err="1"/>
              <a:t>facciamo</a:t>
            </a:r>
            <a:r>
              <a:rPr lang="en-GB" dirty="0"/>
              <a:t> </a:t>
            </a:r>
            <a:r>
              <a:rPr lang="en-GB" dirty="0" err="1"/>
              <a:t>leggere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documenti</a:t>
            </a:r>
            <a:r>
              <a:rPr lang="en-GB" dirty="0"/>
              <a:t> dal computer. </a:t>
            </a:r>
            <a:r>
              <a:rPr lang="en-GB" dirty="0" err="1"/>
              <a:t>Trasformiamo</a:t>
            </a:r>
            <a:r>
              <a:rPr lang="en-GB" dirty="0"/>
              <a:t> il testo in “</a:t>
            </a:r>
            <a:r>
              <a:rPr lang="en-GB" dirty="0" err="1"/>
              <a:t>dato</a:t>
            </a:r>
            <a:r>
              <a:rPr lang="en-GB" dirty="0"/>
              <a:t>”.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In </a:t>
            </a:r>
            <a:r>
              <a:rPr lang="en-GB" dirty="0" err="1"/>
              <a:t>questo</a:t>
            </a:r>
            <a:r>
              <a:rPr lang="en-GB" dirty="0"/>
              <a:t> modo, </a:t>
            </a:r>
            <a:r>
              <a:rPr lang="en-GB" dirty="0" err="1"/>
              <a:t>possiamo</a:t>
            </a:r>
            <a:r>
              <a:rPr lang="en-GB" dirty="0"/>
              <a:t> </a:t>
            </a:r>
            <a:r>
              <a:rPr lang="en-GB" dirty="0" err="1"/>
              <a:t>analizzare</a:t>
            </a:r>
            <a:r>
              <a:rPr lang="en-GB" dirty="0"/>
              <a:t> </a:t>
            </a:r>
            <a:r>
              <a:rPr lang="en-GB" dirty="0" err="1"/>
              <a:t>alcuni</a:t>
            </a:r>
            <a:r>
              <a:rPr lang="en-GB" dirty="0"/>
              <a:t> pattern del testo, ad </a:t>
            </a:r>
            <a:r>
              <a:rPr lang="en-GB" dirty="0" err="1"/>
              <a:t>esempio</a:t>
            </a:r>
            <a:r>
              <a:rPr lang="en-GB" dirty="0"/>
              <a:t>: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GB" dirty="0"/>
              <a:t>Parole </a:t>
            </a:r>
            <a:r>
              <a:rPr lang="en-GB" dirty="0" err="1"/>
              <a:t>più</a:t>
            </a:r>
            <a:r>
              <a:rPr lang="en-GB" dirty="0"/>
              <a:t> </a:t>
            </a:r>
            <a:r>
              <a:rPr lang="en-GB" dirty="0" err="1"/>
              <a:t>frequenti</a:t>
            </a:r>
            <a:endParaRPr lang="en-GB" dirty="0"/>
          </a:p>
          <a:p>
            <a:pPr marL="630936" lvl="1" indent="-457200">
              <a:buFont typeface="+mj-lt"/>
              <a:buAutoNum type="arabicPeriod"/>
            </a:pPr>
            <a:r>
              <a:rPr lang="en-GB" dirty="0" err="1"/>
              <a:t>Lunghezza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testi</a:t>
            </a:r>
            <a:endParaRPr lang="en-GB" dirty="0"/>
          </a:p>
          <a:p>
            <a:pPr marL="630936" lvl="1" indent="-457200">
              <a:buFont typeface="+mj-lt"/>
              <a:buAutoNum type="arabicPeriod"/>
            </a:pPr>
            <a:r>
              <a:rPr lang="en-GB" dirty="0" err="1"/>
              <a:t>Altro</a:t>
            </a:r>
            <a:r>
              <a:rPr lang="en-GB" dirty="0"/>
              <a:t>..</a:t>
            </a: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FB765F9-6833-482F-94A2-507C5455B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585788"/>
            <a:ext cx="9720262" cy="1498600"/>
          </a:xfrm>
        </p:spPr>
        <p:txBody>
          <a:bodyPr/>
          <a:lstStyle/>
          <a:p>
            <a:r>
              <a:rPr lang="en-GB"/>
              <a:t>ANALISI </a:t>
            </a:r>
            <a:r>
              <a:rPr lang="en-GB" dirty="0"/>
              <a:t>COMPUTAZIONALE DEL TESTO</a:t>
            </a:r>
          </a:p>
        </p:txBody>
      </p:sp>
    </p:spTree>
    <p:extLst>
      <p:ext uri="{BB962C8B-B14F-4D97-AF65-F5344CB8AC3E}">
        <p14:creationId xmlns:p14="http://schemas.microsoft.com/office/powerpoint/2010/main" val="25164111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AA5C-7958-4E35-A5FD-5F3C3F48F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41" y="-207915"/>
            <a:ext cx="9720072" cy="1499616"/>
          </a:xfrm>
        </p:spPr>
        <p:txBody>
          <a:bodyPr>
            <a:normAutofit/>
          </a:bodyPr>
          <a:lstStyle/>
          <a:p>
            <a:r>
              <a:rPr lang="en-GB" sz="3200" dirty="0"/>
              <a:t>TEXT-MINING – ANALISI FREQUENZA PAROLE SU VALUTAZIONI EU: TF-IDF</a:t>
            </a:r>
          </a:p>
        </p:txBody>
      </p:sp>
      <p:pic>
        <p:nvPicPr>
          <p:cNvPr id="8" name="Picture 7" descr="A picture containing building, window, window blind&#10;&#10;Description automatically generated">
            <a:extLst>
              <a:ext uri="{FF2B5EF4-FFF2-40B4-BE49-F238E27FC236}">
                <a16:creationId xmlns:a16="http://schemas.microsoft.com/office/drawing/2014/main" id="{354FDF3B-0CD1-4F0D-9DC5-17F1E367A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63" y="1025370"/>
            <a:ext cx="11078618" cy="54507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E641CE-020C-4104-B6CA-71B4EBBAEAB6}"/>
              </a:ext>
            </a:extLst>
          </p:cNvPr>
          <p:cNvSpPr txBox="1"/>
          <p:nvPr/>
        </p:nvSpPr>
        <p:spPr>
          <a:xfrm>
            <a:off x="7386579" y="655863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Gabriele Pinto, </a:t>
            </a:r>
            <a:r>
              <a:rPr lang="it-IT" sz="1200" dirty="0" err="1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SeSD</a:t>
            </a:r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RGS- MEF su valutazioni Commissione europea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760022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61657BD-3333-446A-A16A-CBDC77C8E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CAFF06-4D3A-42A5-8614-B1FA47EA0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7E7D807C-445C-4F94-AB51-33C8A4F7F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615" y="703362"/>
            <a:ext cx="8256436" cy="551117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E2BC48F-1939-4D64-98A0-45F3093B5760}"/>
              </a:ext>
            </a:extLst>
          </p:cNvPr>
          <p:cNvSpPr txBox="1"/>
          <p:nvPr/>
        </p:nvSpPr>
        <p:spPr>
          <a:xfrm>
            <a:off x="6858681" y="627442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Gabriele Pinto, </a:t>
            </a:r>
            <a:r>
              <a:rPr lang="it-IT" sz="1200" dirty="0" err="1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SeSD</a:t>
            </a:r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RGS- MEF su valutazioni Commissione europea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2150617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063A4-A775-3E89-1555-C8638CFFD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Come si potrebbe applicare questo al contest attuale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256E8-9E4E-C2B0-C0B8-1479B17224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6" y="2286000"/>
            <a:ext cx="9939437" cy="4023360"/>
          </a:xfrm>
        </p:spPr>
        <p:txBody>
          <a:bodyPr/>
          <a:lstStyle/>
          <a:p>
            <a:r>
              <a:rPr lang="en-GB"/>
              <a:t>Esempio 1: </a:t>
            </a:r>
          </a:p>
          <a:p>
            <a:r>
              <a:rPr lang="en-GB"/>
              <a:t>- quante volte la parola “Missione 1” appare in gazzetta ufficiale….</a:t>
            </a:r>
          </a:p>
          <a:p>
            <a:r>
              <a:rPr lang="en-GB"/>
              <a:t>- nei quotidiani nazionali…locali…. nei social network?</a:t>
            </a:r>
          </a:p>
          <a:p>
            <a:r>
              <a:rPr lang="en-GB"/>
              <a:t>- quante volte appare sui social network ?  (vedi ad es: Carneiro et al. 2022)</a:t>
            </a:r>
          </a:p>
          <a:p>
            <a:r>
              <a:rPr lang="en-GB"/>
              <a:t>- altre idee?</a:t>
            </a:r>
          </a:p>
        </p:txBody>
      </p:sp>
    </p:spTree>
    <p:extLst>
      <p:ext uri="{BB962C8B-B14F-4D97-AF65-F5344CB8AC3E}">
        <p14:creationId xmlns:p14="http://schemas.microsoft.com/office/powerpoint/2010/main" val="39031522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C814EAF5-59FE-C3D5-ED02-469EB36C50B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07576143"/>
                  </p:ext>
                </p:extLst>
              </p:nvPr>
            </p:nvGraphicFramePr>
            <p:xfrm>
              <a:off x="415215" y="1812826"/>
              <a:ext cx="6577098" cy="46711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C814EAF5-59FE-C3D5-ED02-469EB36C50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5215" y="1812826"/>
                <a:ext cx="6577098" cy="4671101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935967D-7095-734E-5867-12AA299A2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4510" y="2084908"/>
            <a:ext cx="4332275" cy="339283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DEF4FF3-9FA2-F3B4-E15D-425E1E373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GB"/>
              <a:t>Es: Google Trend</a:t>
            </a:r>
          </a:p>
        </p:txBody>
      </p:sp>
    </p:spTree>
    <p:extLst>
      <p:ext uri="{BB962C8B-B14F-4D97-AF65-F5344CB8AC3E}">
        <p14:creationId xmlns:p14="http://schemas.microsoft.com/office/powerpoint/2010/main" val="21748310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0629E-8AEB-4532-B4A1-2E0B2037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Grazie</a:t>
            </a:r>
            <a:r>
              <a:rPr lang="en-GB" dirty="0"/>
              <a:t> per </a:t>
            </a:r>
            <a:r>
              <a:rPr lang="en-GB" dirty="0" err="1"/>
              <a:t>l’attenzione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1E87C-7835-4FE0-BDFF-212390460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4462272" cy="4023360"/>
          </a:xfrm>
        </p:spPr>
        <p:txBody>
          <a:bodyPr>
            <a:normAutofit/>
          </a:bodyPr>
          <a:lstStyle/>
          <a:p>
            <a:r>
              <a:rPr lang="en-GB" b="1"/>
              <a:t>Gabriele Pinto</a:t>
            </a:r>
          </a:p>
          <a:p>
            <a:r>
              <a:rPr lang="en-GB"/>
              <a:t>Contatti:</a:t>
            </a:r>
          </a:p>
          <a:p>
            <a:r>
              <a:rPr lang="en-GB"/>
              <a:t>Email: gabriele.pinto@uniroma1.it</a:t>
            </a:r>
          </a:p>
          <a:p>
            <a:r>
              <a:rPr lang="en-GB"/>
              <a:t>Twitter: </a:t>
            </a:r>
            <a:r>
              <a:rPr lang="it-IT" sz="2400"/>
              <a:t>@gabrieleaopinto</a:t>
            </a:r>
          </a:p>
          <a:p>
            <a:r>
              <a:rPr lang="it-IT" sz="2400"/>
              <a:t>Sito web:</a:t>
            </a:r>
            <a:r>
              <a:rPr lang="en-GB" sz="2400"/>
              <a:t> </a:t>
            </a:r>
            <a:r>
              <a:rPr lang="en-GB"/>
              <a:t>www.gabrielepinto.com</a:t>
            </a:r>
            <a:endParaRPr lang="en-GB" dirty="0"/>
          </a:p>
        </p:txBody>
      </p:sp>
      <p:pic>
        <p:nvPicPr>
          <p:cNvPr id="4" name="Immagine 11" descr="Immagine che contiene testo, grafica vettoriale&#10;&#10;Descrizione generata automaticamente">
            <a:extLst>
              <a:ext uri="{FF2B5EF4-FFF2-40B4-BE49-F238E27FC236}">
                <a16:creationId xmlns:a16="http://schemas.microsoft.com/office/drawing/2014/main" id="{8F061737-A7E1-CB48-E48F-3A2A1044DE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803" y="557784"/>
            <a:ext cx="496252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7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975A-F176-4877-A254-82CC33FD8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approfondimenti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679AC-E4FD-4731-A674-FF02C92B2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02536"/>
            <a:ext cx="9720073" cy="4306824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Siti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ufficiali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ufficiale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del piano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Italiano</a:t>
            </a:r>
            <a:endParaRPr lang="en-GB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https://italiadomani.gov.it</a:t>
            </a: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task force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Europea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https://ec.europa.eu/info/departments/recovery-and-resilience-task-force_en</a:t>
            </a: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dell’unione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Europea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https://ec.europa.eu/info/departments/recovery-and-resilience-task-force_en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Terze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parti:</a:t>
            </a: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Bruegel </a:t>
            </a:r>
            <a:b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https://www.bruegel.org/publications/datasets/european-union-countries-recovery-and-resilience-plans/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Osservatorio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Conti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Pubblici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https://osservatoriocpi.unicatt.it/</a:t>
            </a:r>
          </a:p>
        </p:txBody>
      </p:sp>
    </p:spTree>
    <p:extLst>
      <p:ext uri="{BB962C8B-B14F-4D97-AF65-F5344CB8AC3E}">
        <p14:creationId xmlns:p14="http://schemas.microsoft.com/office/powerpoint/2010/main" val="25801363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2030</TotalTime>
  <Words>1355</Words>
  <Application>Microsoft Office PowerPoint</Application>
  <PresentationFormat>Widescreen</PresentationFormat>
  <Paragraphs>216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Arial</vt:lpstr>
      <vt:lpstr>Calibri</vt:lpstr>
      <vt:lpstr>Frutiger LT 45 Light</vt:lpstr>
      <vt:lpstr>Tw Cen MT</vt:lpstr>
      <vt:lpstr>Tw Cen MT Condensed</vt:lpstr>
      <vt:lpstr>Wingdings</vt:lpstr>
      <vt:lpstr>Wingdings 3</vt:lpstr>
      <vt:lpstr>Integral</vt:lpstr>
      <vt:lpstr>Il monitoraggio del PNRR fonti, dati e approcci</vt:lpstr>
      <vt:lpstr>Il programma di oggi</vt:lpstr>
      <vt:lpstr>Perchè dovremmo essere interessati?</vt:lpstr>
      <vt:lpstr>Da dove cominciare ?</vt:lpstr>
      <vt:lpstr>Livello «verticale»</vt:lpstr>
      <vt:lpstr>PowerPoint Presentation</vt:lpstr>
      <vt:lpstr>Livello «verticale»</vt:lpstr>
      <vt:lpstr>PowerPoint Presentation</vt:lpstr>
      <vt:lpstr>Livello «verticale»</vt:lpstr>
      <vt:lpstr>PowerPoint Presentation</vt:lpstr>
      <vt:lpstr>Livello «orizzontale»</vt:lpstr>
      <vt:lpstr>PowerPoint Presentation</vt:lpstr>
      <vt:lpstr>PowerPoint Presentation</vt:lpstr>
      <vt:lpstr>Le fonti dei dati</vt:lpstr>
      <vt:lpstr>L’articolazione del PNRR: Missioni, Componenti e Misure. </vt:lpstr>
      <vt:lpstr>Allocazione delle risorse del PNRR per Missione (M) - Valori in mld di euro</vt:lpstr>
      <vt:lpstr>Il PNRR Italiano: articolazione per missioni e componenti</vt:lpstr>
      <vt:lpstr>Il PNRR Italiano: articolazione per missioni e componenti</vt:lpstr>
      <vt:lpstr>Il PNRR Italiano: articolazione per missioni e componenti</vt:lpstr>
      <vt:lpstr>Il PNRR Italiano: articolazione per missioni e componenti</vt:lpstr>
      <vt:lpstr>Andiamo a prenderci I dati…</vt:lpstr>
      <vt:lpstr>Come ce la ritroviamo nei dati</vt:lpstr>
      <vt:lpstr>Esercizio</vt:lpstr>
      <vt:lpstr>Milestone e Target: cosa sono</vt:lpstr>
      <vt:lpstr>IL MONITORAGGIO DEI PIANI : The old Way</vt:lpstr>
      <vt:lpstr>IL MONITORAGGIO DEI PIANI : The NEW Way</vt:lpstr>
      <vt:lpstr>ESEMPIO CONCRETO</vt:lpstr>
      <vt:lpstr>PowerPoint Presentation</vt:lpstr>
      <vt:lpstr>Esempio</vt:lpstr>
      <vt:lpstr>Esempio</vt:lpstr>
      <vt:lpstr>Dove e come vengono definiti milestone e target ?</vt:lpstr>
      <vt:lpstr>Milestone e Target, Cosa si misura?</vt:lpstr>
      <vt:lpstr>Come facciamo ad aggregare I milestone?</vt:lpstr>
      <vt:lpstr>Alcuni esempi di ostacoli al monitoraggio </vt:lpstr>
      <vt:lpstr>Alcuni esempi</vt:lpstr>
      <vt:lpstr>Come si fa ?</vt:lpstr>
      <vt:lpstr>Esempio 3: il caso digital transition</vt:lpstr>
      <vt:lpstr>Esempio 3: il caso digital transition</vt:lpstr>
      <vt:lpstr>Esempio 3: il caso digital transition</vt:lpstr>
      <vt:lpstr>Esempio 3: il caso digital transition</vt:lpstr>
      <vt:lpstr>Esempio 3: il caso digital transition</vt:lpstr>
      <vt:lpstr>Esempio 3: il caso digital transition</vt:lpstr>
      <vt:lpstr>Esempio 3: il caso digital transition</vt:lpstr>
      <vt:lpstr>Approcci alternativi </vt:lpstr>
      <vt:lpstr>Cosa abbiamo fatto con le valutazioni dei piani….</vt:lpstr>
      <vt:lpstr>PowerPoint Presentation</vt:lpstr>
      <vt:lpstr>ANALISI COMPUTAZIONALE DEL TESTO</vt:lpstr>
      <vt:lpstr>TEXT-MINING – ANALISI FREQUENZA PAROLE SU VALUTAZIONI EU: TF-IDF</vt:lpstr>
      <vt:lpstr>PowerPoint Presentation</vt:lpstr>
      <vt:lpstr>Come si potrebbe applicare questo al contest attuale ?</vt:lpstr>
      <vt:lpstr>Es: Google Trend</vt:lpstr>
      <vt:lpstr>Grazie per l’attenzione</vt:lpstr>
      <vt:lpstr>approfondimenti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GENERATION EU: Un Quadro d’insieme</dc:title>
  <dc:creator>Gabriele Pinto</dc:creator>
  <cp:lastModifiedBy>Gabriele Pinto</cp:lastModifiedBy>
  <cp:revision>52</cp:revision>
  <dcterms:created xsi:type="dcterms:W3CDTF">2021-10-19T16:31:10Z</dcterms:created>
  <dcterms:modified xsi:type="dcterms:W3CDTF">2022-10-11T14:07:01Z</dcterms:modified>
</cp:coreProperties>
</file>